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B6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9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8BBAF-BC73-BA66-3CE8-26FA719080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728235-96EE-E0F8-08C5-85DBA406AE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32276-2CCC-9185-E275-827265FCB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D857-1C22-4339-9A35-CC12DFED51A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6A986-05DD-ED52-2B85-84FBB171B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531FE-EF9D-2F20-8B32-385C39968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E5CB-5B70-40AA-9B02-330A69B0D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9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9F736-54B8-E07A-A336-D8DE71F5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C7FF7D-22B5-83F4-7AF0-B53086E584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5E372-5277-A074-9DD3-C808364C0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D857-1C22-4339-9A35-CC12DFED51A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5FDC66-D90E-5095-7A98-7869EF5B2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C2668-83E5-9B67-44E0-A6ED7E7F4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E5CB-5B70-40AA-9B02-330A69B0D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02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3C1411-E48B-2BCE-5193-41D1B13D81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FBC357-E53F-B395-CD7A-355CBA20E3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91378-6A96-256B-CC22-F0E29A0CA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D857-1C22-4339-9A35-CC12DFED51A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E25D3-C060-E94F-413A-DCBA089C7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C1A02-E29B-FEB3-C9F4-20322C7A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E5CB-5B70-40AA-9B02-330A69B0D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308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5FB66-F86B-5946-1F5C-BC6653681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00A8C-9EEF-1599-A156-F61F7884A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0AD5B-70AF-0C95-4034-35CB7BC7E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D857-1C22-4339-9A35-CC12DFED51A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E96C2-D25C-A1C6-F12F-5924506A5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8DF324-D780-2720-7B58-5F797054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E5CB-5B70-40AA-9B02-330A69B0D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34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537A9-49F0-6B5F-14BD-7BFE77C74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7D80C3-A041-6698-9C7C-80E42F84A4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8528A6-9FFE-268C-D185-E94409583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D857-1C22-4339-9A35-CC12DFED51A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E7D9CA-9976-7D22-96CD-2D83587C0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E6B5D-A0C1-FE95-C52E-409CE740D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E5CB-5B70-40AA-9B02-330A69B0D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9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F11B0-1334-ECEC-0938-CA0BC71E8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B8DC2-BA7F-ECC9-4308-83B16EB90A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AA9458-63F0-07A2-1F77-65E52BFFD7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38DBC2-F214-147A-9557-F256B792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D857-1C22-4339-9A35-CC12DFED51A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F0F92-CCD6-0255-09BB-2B6E9FE92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A53AEE-BDFB-2EFA-9D20-0DBD6F2B4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E5CB-5B70-40AA-9B02-330A69B0D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2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5E8F7-3B10-F1EA-B566-099FA0120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DE5B7-CA0B-BFED-30F9-9F5E03E0B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B36AAA-C01A-02B0-458E-4B5E6B7C61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66E2B9-44F0-5D1F-8382-77E0670889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C84E4B-07D3-BF89-6B8C-86DD23FCCA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DAE515-D82B-3912-A9A7-F447C4B24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D857-1C22-4339-9A35-CC12DFED51A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42EC39-5D3F-FCA1-C0D3-086E7BEE5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B97833-2941-238F-50FF-AD598CE8E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E5CB-5B70-40AA-9B02-330A69B0D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47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BE148-C612-E44E-A9E0-4F209637E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B998DF-04C9-0E38-95B0-97F1136A8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D857-1C22-4339-9A35-CC12DFED51A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C08B20-A091-7287-674A-CBE5FF31A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970238-5EBE-36CF-B931-DF35BF792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E5CB-5B70-40AA-9B02-330A69B0D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09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BAC03D-7060-9DC8-30F2-F32E165E2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D857-1C22-4339-9A35-CC12DFED51A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383361-6995-D1F7-8BA2-5CBFDAD45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FD92A8-1E4C-99D8-EAB6-4EDA78032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E5CB-5B70-40AA-9B02-330A69B0D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26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2E9AA-F93B-F050-1F5F-116FC8AA4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3BB49-6BFB-20B7-E8FF-E75B6E66C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1D63D5-28DD-3941-D914-CBEF37431F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B53CE5-983B-860E-AF38-9A6093174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D857-1C22-4339-9A35-CC12DFED51A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B101FF-6908-2FC3-F61D-030D3472A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69BB25-408B-4101-43E8-0C6830B89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E5CB-5B70-40AA-9B02-330A69B0D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77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E56B4-9D86-77C6-1FC2-228AA6424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A2E162-9F8F-843A-2BCA-9EBFB8B98B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43FB32-141B-20C6-D995-CC053E4347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1BD139-5E29-78F5-3B58-E392ECC50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D857-1C22-4339-9A35-CC12DFED51A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83F73A-D785-496A-41A7-DFC5946DF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5B0923-BEBC-01A3-AA3A-4F375DBF0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E5CB-5B70-40AA-9B02-330A69B0D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48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35A39C-CA20-5DB6-7196-EC6B7CC44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D86F42-1E44-9E52-81A3-3E6D84F26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EB1A2-48FB-7139-93B5-23A67492FB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29DD857-1C22-4339-9A35-CC12DFED51A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36001F-9352-4DA8-1B7D-FB97592D44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F1B4C-D55D-A0C3-B138-6DFDB0EDB2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B8E5CB-5B70-40AA-9B02-330A69B0D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269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3A2D0AE-3710-A876-42AE-1533FA42A4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837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83DBC-8090-7395-7D2E-07E8BEDC3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Content Placeholder 9" descr="A flamingo standing on a stand&#10;&#10;Description automatically generated">
            <a:extLst>
              <a:ext uri="{FF2B5EF4-FFF2-40B4-BE49-F238E27FC236}">
                <a16:creationId xmlns:a16="http://schemas.microsoft.com/office/drawing/2014/main" id="{BA732F07-CE99-D35B-F879-10B9183064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5FCD581-FCEC-C193-A26B-014E3E518364}"/>
              </a:ext>
            </a:extLst>
          </p:cNvPr>
          <p:cNvSpPr txBox="1"/>
          <p:nvPr/>
        </p:nvSpPr>
        <p:spPr>
          <a:xfrm>
            <a:off x="4045789" y="133709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894AE9-F707-FBF8-438E-DCD7B380DB32}"/>
              </a:ext>
            </a:extLst>
          </p:cNvPr>
          <p:cNvSpPr txBox="1"/>
          <p:nvPr/>
        </p:nvSpPr>
        <p:spPr>
          <a:xfrm>
            <a:off x="174205" y="74866"/>
            <a:ext cx="10382329" cy="208921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Marriage plus Ministry</a:t>
            </a:r>
          </a:p>
          <a:p>
            <a: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works if . . 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8F1FD2-8DD4-4D62-2F38-C29D69F88955}"/>
              </a:ext>
            </a:extLst>
          </p:cNvPr>
          <p:cNvSpPr txBox="1"/>
          <p:nvPr/>
        </p:nvSpPr>
        <p:spPr>
          <a:xfrm>
            <a:off x="1336420" y="1734934"/>
            <a:ext cx="7938007" cy="9140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1. ________ matters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924CED-BCE3-162E-6183-0BEC77232E46}"/>
              </a:ext>
            </a:extLst>
          </p:cNvPr>
          <p:cNvSpPr txBox="1"/>
          <p:nvPr/>
        </p:nvSpPr>
        <p:spPr>
          <a:xfrm>
            <a:off x="2118740" y="1734933"/>
            <a:ext cx="2924198" cy="9140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Order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53F353-E2A6-D1B6-B567-53A4A3D9DA93}"/>
              </a:ext>
            </a:extLst>
          </p:cNvPr>
          <p:cNvSpPr txBox="1"/>
          <p:nvPr/>
        </p:nvSpPr>
        <p:spPr>
          <a:xfrm>
            <a:off x="1073149" y="2560487"/>
            <a:ext cx="8208914" cy="830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2. ________ matters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0D680E-E29D-BD2B-4E0D-23E8A0CC90C5}"/>
              </a:ext>
            </a:extLst>
          </p:cNvPr>
          <p:cNvSpPr txBox="1"/>
          <p:nvPr/>
        </p:nvSpPr>
        <p:spPr>
          <a:xfrm>
            <a:off x="1997709" y="2560486"/>
            <a:ext cx="3153043" cy="830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Words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205CEA-99A7-3FF9-FF39-F15B3CD47002}"/>
              </a:ext>
            </a:extLst>
          </p:cNvPr>
          <p:cNvSpPr txBox="1"/>
          <p:nvPr/>
        </p:nvSpPr>
        <p:spPr>
          <a:xfrm>
            <a:off x="1940327" y="3406523"/>
            <a:ext cx="40206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a. _______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27A0FB-8153-83D0-F817-48FCF0D1B898}"/>
              </a:ext>
            </a:extLst>
          </p:cNvPr>
          <p:cNvSpPr txBox="1"/>
          <p:nvPr/>
        </p:nvSpPr>
        <p:spPr>
          <a:xfrm>
            <a:off x="2986807" y="3406522"/>
            <a:ext cx="27270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Timing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18F9BB6-0A7F-BF95-0021-956318B1A3BB}"/>
              </a:ext>
            </a:extLst>
          </p:cNvPr>
          <p:cNvSpPr txBox="1"/>
          <p:nvPr/>
        </p:nvSpPr>
        <p:spPr>
          <a:xfrm>
            <a:off x="2028941" y="4133211"/>
            <a:ext cx="39320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b. _______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DD71C05-0402-7EBB-05C6-7C2A64712062}"/>
              </a:ext>
            </a:extLst>
          </p:cNvPr>
          <p:cNvSpPr txBox="1"/>
          <p:nvPr/>
        </p:nvSpPr>
        <p:spPr>
          <a:xfrm>
            <a:off x="3258301" y="4133210"/>
            <a:ext cx="22164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Tone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C6AA685-7522-0352-E84A-801C97C01F53}"/>
              </a:ext>
            </a:extLst>
          </p:cNvPr>
          <p:cNvSpPr txBox="1"/>
          <p:nvPr/>
        </p:nvSpPr>
        <p:spPr>
          <a:xfrm>
            <a:off x="2028941" y="4881972"/>
            <a:ext cx="39320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c. _______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E723BC-7F6B-6800-522C-098DEBEE5BCA}"/>
              </a:ext>
            </a:extLst>
          </p:cNvPr>
          <p:cNvSpPr txBox="1"/>
          <p:nvPr/>
        </p:nvSpPr>
        <p:spPr>
          <a:xfrm>
            <a:off x="3044941" y="4881971"/>
            <a:ext cx="26850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truth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E0692-9855-2DAB-5109-04ED7F2F4A37}"/>
              </a:ext>
            </a:extLst>
          </p:cNvPr>
          <p:cNvSpPr txBox="1"/>
          <p:nvPr/>
        </p:nvSpPr>
        <p:spPr>
          <a:xfrm>
            <a:off x="2025379" y="5583012"/>
            <a:ext cx="39256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d. _______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1A7953-A5E1-F72C-AD11-14C6D5817678}"/>
              </a:ext>
            </a:extLst>
          </p:cNvPr>
          <p:cNvSpPr txBox="1"/>
          <p:nvPr/>
        </p:nvSpPr>
        <p:spPr>
          <a:xfrm>
            <a:off x="3103730" y="5583011"/>
            <a:ext cx="27106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trust</a:t>
            </a:r>
          </a:p>
        </p:txBody>
      </p:sp>
    </p:spTree>
    <p:extLst>
      <p:ext uri="{BB962C8B-B14F-4D97-AF65-F5344CB8AC3E}">
        <p14:creationId xmlns:p14="http://schemas.microsoft.com/office/powerpoint/2010/main" val="318139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3" grpId="0"/>
      <p:bldP spid="15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83DBC-8090-7395-7D2E-07E8BEDC3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Content Placeholder 9" descr="A flamingo standing on a stand&#10;&#10;Description automatically generated">
            <a:extLst>
              <a:ext uri="{FF2B5EF4-FFF2-40B4-BE49-F238E27FC236}">
                <a16:creationId xmlns:a16="http://schemas.microsoft.com/office/drawing/2014/main" id="{BA732F07-CE99-D35B-F879-10B9183064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5FCD581-FCEC-C193-A26B-014E3E518364}"/>
              </a:ext>
            </a:extLst>
          </p:cNvPr>
          <p:cNvSpPr txBox="1"/>
          <p:nvPr/>
        </p:nvSpPr>
        <p:spPr>
          <a:xfrm>
            <a:off x="4045789" y="133709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894AE9-F707-FBF8-438E-DCD7B380DB32}"/>
              </a:ext>
            </a:extLst>
          </p:cNvPr>
          <p:cNvSpPr txBox="1"/>
          <p:nvPr/>
        </p:nvSpPr>
        <p:spPr>
          <a:xfrm>
            <a:off x="174205" y="74866"/>
            <a:ext cx="10382329" cy="208921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Marriage plus Ministry</a:t>
            </a:r>
          </a:p>
          <a:p>
            <a: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works if . . 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8F1FD2-8DD4-4D62-2F38-C29D69F88955}"/>
              </a:ext>
            </a:extLst>
          </p:cNvPr>
          <p:cNvSpPr txBox="1"/>
          <p:nvPr/>
        </p:nvSpPr>
        <p:spPr>
          <a:xfrm>
            <a:off x="1336420" y="1734934"/>
            <a:ext cx="7938007" cy="9140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1. ________ matters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924CED-BCE3-162E-6183-0BEC77232E46}"/>
              </a:ext>
            </a:extLst>
          </p:cNvPr>
          <p:cNvSpPr txBox="1"/>
          <p:nvPr/>
        </p:nvSpPr>
        <p:spPr>
          <a:xfrm>
            <a:off x="2118740" y="1734933"/>
            <a:ext cx="2924198" cy="9140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Order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53F353-E2A6-D1B6-B567-53A4A3D9DA93}"/>
              </a:ext>
            </a:extLst>
          </p:cNvPr>
          <p:cNvSpPr txBox="1"/>
          <p:nvPr/>
        </p:nvSpPr>
        <p:spPr>
          <a:xfrm>
            <a:off x="1073149" y="2560487"/>
            <a:ext cx="8208914" cy="830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2. ________ matters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0D680E-E29D-BD2B-4E0D-23E8A0CC90C5}"/>
              </a:ext>
            </a:extLst>
          </p:cNvPr>
          <p:cNvSpPr txBox="1"/>
          <p:nvPr/>
        </p:nvSpPr>
        <p:spPr>
          <a:xfrm>
            <a:off x="1997709" y="2560486"/>
            <a:ext cx="3153043" cy="830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Words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EEC3412-518E-A5A8-CC0B-E748D920A750}"/>
              </a:ext>
            </a:extLst>
          </p:cNvPr>
          <p:cNvSpPr txBox="1"/>
          <p:nvPr/>
        </p:nvSpPr>
        <p:spPr>
          <a:xfrm>
            <a:off x="1062989" y="3393607"/>
            <a:ext cx="612058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3. The ________ </a:t>
            </a:r>
            <a:b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</a:br>
            <a: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     matters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B222DFD-C9EC-4611-AC65-FC7149B997C1}"/>
              </a:ext>
            </a:extLst>
          </p:cNvPr>
          <p:cNvSpPr txBox="1"/>
          <p:nvPr/>
        </p:nvSpPr>
        <p:spPr>
          <a:xfrm>
            <a:off x="3775709" y="3393606"/>
            <a:ext cx="28280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chase</a:t>
            </a:r>
          </a:p>
        </p:txBody>
      </p:sp>
    </p:spTree>
    <p:extLst>
      <p:ext uri="{BB962C8B-B14F-4D97-AF65-F5344CB8AC3E}">
        <p14:creationId xmlns:p14="http://schemas.microsoft.com/office/powerpoint/2010/main" val="59943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83DBC-8090-7395-7D2E-07E8BEDC3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Content Placeholder 9" descr="A flamingo standing on a stand&#10;&#10;Description automatically generated">
            <a:extLst>
              <a:ext uri="{FF2B5EF4-FFF2-40B4-BE49-F238E27FC236}">
                <a16:creationId xmlns:a16="http://schemas.microsoft.com/office/drawing/2014/main" id="{BA732F07-CE99-D35B-F879-10B9183064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5FCD581-FCEC-C193-A26B-014E3E518364}"/>
              </a:ext>
            </a:extLst>
          </p:cNvPr>
          <p:cNvSpPr txBox="1"/>
          <p:nvPr/>
        </p:nvSpPr>
        <p:spPr>
          <a:xfrm>
            <a:off x="4045789" y="133709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894AE9-F707-FBF8-438E-DCD7B380DB32}"/>
              </a:ext>
            </a:extLst>
          </p:cNvPr>
          <p:cNvSpPr txBox="1"/>
          <p:nvPr/>
        </p:nvSpPr>
        <p:spPr>
          <a:xfrm>
            <a:off x="174205" y="74866"/>
            <a:ext cx="10382329" cy="208921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Marriage plus Ministry</a:t>
            </a:r>
          </a:p>
          <a:p>
            <a: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works if . . 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8F1FD2-8DD4-4D62-2F38-C29D69F88955}"/>
              </a:ext>
            </a:extLst>
          </p:cNvPr>
          <p:cNvSpPr txBox="1"/>
          <p:nvPr/>
        </p:nvSpPr>
        <p:spPr>
          <a:xfrm>
            <a:off x="1062100" y="1734934"/>
            <a:ext cx="98263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4. The ________ matters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924CED-BCE3-162E-6183-0BEC77232E46}"/>
              </a:ext>
            </a:extLst>
          </p:cNvPr>
          <p:cNvSpPr txBox="1"/>
          <p:nvPr/>
        </p:nvSpPr>
        <p:spPr>
          <a:xfrm>
            <a:off x="3927220" y="1734933"/>
            <a:ext cx="25667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union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53F353-E2A6-D1B6-B567-53A4A3D9DA93}"/>
              </a:ext>
            </a:extLst>
          </p:cNvPr>
          <p:cNvSpPr txBox="1"/>
          <p:nvPr/>
        </p:nvSpPr>
        <p:spPr>
          <a:xfrm>
            <a:off x="1073149" y="2560487"/>
            <a:ext cx="904882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5. Learning to live in </a:t>
            </a:r>
          </a:p>
          <a:p>
            <a: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     the ________ </a:t>
            </a:r>
            <a:b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</a:br>
            <a: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     matters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0D680E-E29D-BD2B-4E0D-23E8A0CC90C5}"/>
              </a:ext>
            </a:extLst>
          </p:cNvPr>
          <p:cNvSpPr txBox="1"/>
          <p:nvPr/>
        </p:nvSpPr>
        <p:spPr>
          <a:xfrm>
            <a:off x="3846386" y="3280615"/>
            <a:ext cx="28600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shade</a:t>
            </a:r>
          </a:p>
        </p:txBody>
      </p:sp>
    </p:spTree>
    <p:extLst>
      <p:ext uri="{BB962C8B-B14F-4D97-AF65-F5344CB8AC3E}">
        <p14:creationId xmlns:p14="http://schemas.microsoft.com/office/powerpoint/2010/main" val="153030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83DBC-8090-7395-7D2E-07E8BEDC3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Content Placeholder 9" descr="A flamingo standing on a stand&#10;&#10;Description automatically generated">
            <a:extLst>
              <a:ext uri="{FF2B5EF4-FFF2-40B4-BE49-F238E27FC236}">
                <a16:creationId xmlns:a16="http://schemas.microsoft.com/office/drawing/2014/main" id="{BA732F07-CE99-D35B-F879-10B9183064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5FCD581-FCEC-C193-A26B-014E3E518364}"/>
              </a:ext>
            </a:extLst>
          </p:cNvPr>
          <p:cNvSpPr txBox="1"/>
          <p:nvPr/>
        </p:nvSpPr>
        <p:spPr>
          <a:xfrm>
            <a:off x="4045789" y="133709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894AE9-F707-FBF8-438E-DCD7B380DB32}"/>
              </a:ext>
            </a:extLst>
          </p:cNvPr>
          <p:cNvSpPr txBox="1"/>
          <p:nvPr/>
        </p:nvSpPr>
        <p:spPr>
          <a:xfrm>
            <a:off x="174205" y="74866"/>
            <a:ext cx="11034559" cy="378565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But Jesus said, “Not</a:t>
            </a:r>
          </a:p>
          <a:p>
            <a: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everyone is mature</a:t>
            </a:r>
          </a:p>
          <a:p>
            <a: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enough to live a married</a:t>
            </a:r>
          </a:p>
          <a:p>
            <a: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life. It requires a certain</a:t>
            </a:r>
          </a:p>
          <a:p>
            <a: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aptitude and grace.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924CED-BCE3-162E-6183-0BEC77232E46}"/>
              </a:ext>
            </a:extLst>
          </p:cNvPr>
          <p:cNvSpPr txBox="1"/>
          <p:nvPr/>
        </p:nvSpPr>
        <p:spPr>
          <a:xfrm>
            <a:off x="7001503" y="6136803"/>
            <a:ext cx="498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Matthew 19:11-12</a:t>
            </a:r>
          </a:p>
        </p:txBody>
      </p:sp>
    </p:spTree>
    <p:extLst>
      <p:ext uri="{BB962C8B-B14F-4D97-AF65-F5344CB8AC3E}">
        <p14:creationId xmlns:p14="http://schemas.microsoft.com/office/powerpoint/2010/main" val="3370028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83DBC-8090-7395-7D2E-07E8BEDC3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Content Placeholder 9" descr="A flamingo standing on a stand&#10;&#10;Description automatically generated">
            <a:extLst>
              <a:ext uri="{FF2B5EF4-FFF2-40B4-BE49-F238E27FC236}">
                <a16:creationId xmlns:a16="http://schemas.microsoft.com/office/drawing/2014/main" id="{BA732F07-CE99-D35B-F879-10B9183064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5FCD581-FCEC-C193-A26B-014E3E518364}"/>
              </a:ext>
            </a:extLst>
          </p:cNvPr>
          <p:cNvSpPr txBox="1"/>
          <p:nvPr/>
        </p:nvSpPr>
        <p:spPr>
          <a:xfrm>
            <a:off x="4045789" y="133709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894AE9-F707-FBF8-438E-DCD7B380DB32}"/>
              </a:ext>
            </a:extLst>
          </p:cNvPr>
          <p:cNvSpPr txBox="1"/>
          <p:nvPr/>
        </p:nvSpPr>
        <p:spPr>
          <a:xfrm>
            <a:off x="174205" y="74866"/>
            <a:ext cx="12140183" cy="526297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Marriage isn’t for </a:t>
            </a:r>
          </a:p>
          <a:p>
            <a: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everyone. Some, from birth </a:t>
            </a:r>
          </a:p>
          <a:p>
            <a: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seemingly, never give </a:t>
            </a:r>
          </a:p>
          <a:p>
            <a: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marriage a thought. </a:t>
            </a:r>
          </a:p>
          <a:p>
            <a: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Others never get </a:t>
            </a:r>
          </a:p>
          <a:p>
            <a: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asked—or </a:t>
            </a:r>
          </a:p>
          <a:p>
            <a: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accepted.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924CED-BCE3-162E-6183-0BEC77232E46}"/>
              </a:ext>
            </a:extLst>
          </p:cNvPr>
          <p:cNvSpPr txBox="1"/>
          <p:nvPr/>
        </p:nvSpPr>
        <p:spPr>
          <a:xfrm>
            <a:off x="7001503" y="6136803"/>
            <a:ext cx="498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Matthew 19:11-12</a:t>
            </a:r>
          </a:p>
        </p:txBody>
      </p:sp>
    </p:spTree>
    <p:extLst>
      <p:ext uri="{BB962C8B-B14F-4D97-AF65-F5344CB8AC3E}">
        <p14:creationId xmlns:p14="http://schemas.microsoft.com/office/powerpoint/2010/main" val="3680137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83DBC-8090-7395-7D2E-07E8BEDC3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Content Placeholder 9" descr="A flamingo standing on a stand&#10;&#10;Description automatically generated">
            <a:extLst>
              <a:ext uri="{FF2B5EF4-FFF2-40B4-BE49-F238E27FC236}">
                <a16:creationId xmlns:a16="http://schemas.microsoft.com/office/drawing/2014/main" id="{BA732F07-CE99-D35B-F879-10B9183064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5FCD581-FCEC-C193-A26B-014E3E518364}"/>
              </a:ext>
            </a:extLst>
          </p:cNvPr>
          <p:cNvSpPr txBox="1"/>
          <p:nvPr/>
        </p:nvSpPr>
        <p:spPr>
          <a:xfrm>
            <a:off x="4045789" y="133709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894AE9-F707-FBF8-438E-DCD7B380DB32}"/>
              </a:ext>
            </a:extLst>
          </p:cNvPr>
          <p:cNvSpPr txBox="1"/>
          <p:nvPr/>
        </p:nvSpPr>
        <p:spPr>
          <a:xfrm>
            <a:off x="174205" y="74866"/>
            <a:ext cx="11334578" cy="452431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And some decide not to</a:t>
            </a:r>
          </a:p>
          <a:p>
            <a: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Get married for kingdom  </a:t>
            </a:r>
          </a:p>
          <a:p>
            <a: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reasons. But if you’re </a:t>
            </a:r>
          </a:p>
          <a:p>
            <a: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capable of _________ into </a:t>
            </a:r>
          </a:p>
          <a:p>
            <a: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the largeness of </a:t>
            </a:r>
          </a:p>
          <a:p>
            <a: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marriage, do it.”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924CED-BCE3-162E-6183-0BEC77232E46}"/>
              </a:ext>
            </a:extLst>
          </p:cNvPr>
          <p:cNvSpPr txBox="1"/>
          <p:nvPr/>
        </p:nvSpPr>
        <p:spPr>
          <a:xfrm>
            <a:off x="7001503" y="6136803"/>
            <a:ext cx="498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Matthew 19:11-12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198C2B-4CCC-8703-5507-C9CEFBCE6BAC}"/>
              </a:ext>
            </a:extLst>
          </p:cNvPr>
          <p:cNvSpPr txBox="1"/>
          <p:nvPr/>
        </p:nvSpPr>
        <p:spPr>
          <a:xfrm>
            <a:off x="5167629" y="2267884"/>
            <a:ext cx="38543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growing</a:t>
            </a:r>
          </a:p>
        </p:txBody>
      </p:sp>
    </p:spTree>
    <p:extLst>
      <p:ext uri="{BB962C8B-B14F-4D97-AF65-F5344CB8AC3E}">
        <p14:creationId xmlns:p14="http://schemas.microsoft.com/office/powerpoint/2010/main" val="3563399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83DBC-8090-7395-7D2E-07E8BEDC3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Content Placeholder 9" descr="A flamingo standing on a stand&#10;&#10;Description automatically generated">
            <a:extLst>
              <a:ext uri="{FF2B5EF4-FFF2-40B4-BE49-F238E27FC236}">
                <a16:creationId xmlns:a16="http://schemas.microsoft.com/office/drawing/2014/main" id="{BA732F07-CE99-D35B-F879-10B9183064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5FCD581-FCEC-C193-A26B-014E3E518364}"/>
              </a:ext>
            </a:extLst>
          </p:cNvPr>
          <p:cNvSpPr txBox="1"/>
          <p:nvPr/>
        </p:nvSpPr>
        <p:spPr>
          <a:xfrm>
            <a:off x="4045789" y="133709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894AE9-F707-FBF8-438E-DCD7B380DB32}"/>
              </a:ext>
            </a:extLst>
          </p:cNvPr>
          <p:cNvSpPr txBox="1"/>
          <p:nvPr/>
        </p:nvSpPr>
        <p:spPr>
          <a:xfrm>
            <a:off x="174205" y="74866"/>
            <a:ext cx="10382329" cy="208921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Marriage plus Ministry</a:t>
            </a:r>
          </a:p>
          <a:p>
            <a: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works if . . 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8F1FD2-8DD4-4D62-2F38-C29D69F88955}"/>
              </a:ext>
            </a:extLst>
          </p:cNvPr>
          <p:cNvSpPr txBox="1"/>
          <p:nvPr/>
        </p:nvSpPr>
        <p:spPr>
          <a:xfrm>
            <a:off x="1062100" y="1734934"/>
            <a:ext cx="98263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4. The ________ matters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924CED-BCE3-162E-6183-0BEC77232E46}"/>
              </a:ext>
            </a:extLst>
          </p:cNvPr>
          <p:cNvSpPr txBox="1"/>
          <p:nvPr/>
        </p:nvSpPr>
        <p:spPr>
          <a:xfrm>
            <a:off x="3927220" y="1734933"/>
            <a:ext cx="25667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union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53F353-E2A6-D1B6-B567-53A4A3D9DA93}"/>
              </a:ext>
            </a:extLst>
          </p:cNvPr>
          <p:cNvSpPr txBox="1"/>
          <p:nvPr/>
        </p:nvSpPr>
        <p:spPr>
          <a:xfrm>
            <a:off x="1073149" y="2560487"/>
            <a:ext cx="904882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5. Learning to live in </a:t>
            </a:r>
          </a:p>
          <a:p>
            <a: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     the ________ </a:t>
            </a:r>
            <a:b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</a:br>
            <a: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     matters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0D680E-E29D-BD2B-4E0D-23E8A0CC90C5}"/>
              </a:ext>
            </a:extLst>
          </p:cNvPr>
          <p:cNvSpPr txBox="1"/>
          <p:nvPr/>
        </p:nvSpPr>
        <p:spPr>
          <a:xfrm>
            <a:off x="3846386" y="3280615"/>
            <a:ext cx="28600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shade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F4A94C-F985-C71E-ED07-A082DC8136B0}"/>
              </a:ext>
            </a:extLst>
          </p:cNvPr>
          <p:cNvSpPr txBox="1"/>
          <p:nvPr/>
        </p:nvSpPr>
        <p:spPr>
          <a:xfrm>
            <a:off x="1054381" y="4789665"/>
            <a:ext cx="4925900" cy="18992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6. _________ </a:t>
            </a:r>
            <a:b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</a:br>
            <a:r>
              <a:rPr lang="en-US" sz="4800" dirty="0">
                <a:solidFill>
                  <a:srgbClr val="FAB620"/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     matters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32D5B3-4895-E18F-18E4-0FD0B3676348}"/>
              </a:ext>
            </a:extLst>
          </p:cNvPr>
          <p:cNvSpPr txBox="1"/>
          <p:nvPr/>
        </p:nvSpPr>
        <p:spPr>
          <a:xfrm>
            <a:off x="2018694" y="4797650"/>
            <a:ext cx="3564181" cy="10055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sx="101000" sy="101000" algn="ctr" rotWithShape="0">
                    <a:prstClr val="black"/>
                  </a:outerShdw>
                </a:effectLst>
                <a:latin typeface="Good Times Rg" panose="020B0605020000020001" pitchFamily="34" charset="0"/>
                <a:cs typeface="Browallia New" panose="020B0502040204020203" pitchFamily="34" charset="-34"/>
              </a:rPr>
              <a:t>Growth</a:t>
            </a:r>
          </a:p>
        </p:txBody>
      </p:sp>
    </p:spTree>
    <p:extLst>
      <p:ext uri="{BB962C8B-B14F-4D97-AF65-F5344CB8AC3E}">
        <p14:creationId xmlns:p14="http://schemas.microsoft.com/office/powerpoint/2010/main" val="118314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203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Good Times Rg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Ely</dc:creator>
  <cp:lastModifiedBy>Steve Ely</cp:lastModifiedBy>
  <cp:revision>6</cp:revision>
  <dcterms:created xsi:type="dcterms:W3CDTF">2024-03-12T17:05:23Z</dcterms:created>
  <dcterms:modified xsi:type="dcterms:W3CDTF">2024-03-13T13:14:22Z</dcterms:modified>
</cp:coreProperties>
</file>