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5143500" type="screen16x9"/>
  <p:notesSz cx="6858000" cy="9144000"/>
  <p:embeddedFontLst>
    <p:embeddedFont>
      <p:font typeface="Comic Sans MS" panose="030F0702030302020204" pitchFamily="66" charset="0"/>
      <p:regular r:id="rId27"/>
      <p:bold r:id="rId28"/>
      <p:italic r:id="rId29"/>
      <p:boldItalic r:id="rId30"/>
    </p:embeddedFont>
    <p:embeddedFont>
      <p:font typeface="Lato" panose="020F0502020204030203" pitchFamily="34" charset="0"/>
      <p:regular r:id="rId31"/>
      <p:bold r:id="rId32"/>
      <p:italic r:id="rId33"/>
      <p:boldItalic r:id="rId34"/>
    </p:embeddedFont>
    <p:embeddedFont>
      <p:font typeface="Montserrat" panose="00000500000000000000" pitchFamily="2" charset="0"/>
      <p:regular r:id="rId35"/>
      <p:bold r:id="rId36"/>
      <p:italic r:id="rId37"/>
      <p:boldItalic r:id="rId3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940" y="5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font" Target="fonts/font8.fntdata"/><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3.fntdata"/><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6.fntdata"/><Relationship Id="rId37" Type="http://schemas.openxmlformats.org/officeDocument/2006/relationships/font" Target="fonts/font11.fntdata"/><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2.fntdata"/><Relationship Id="rId36" Type="http://schemas.openxmlformats.org/officeDocument/2006/relationships/font" Target="fonts/font10.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1.fntdata"/><Relationship Id="rId30" Type="http://schemas.openxmlformats.org/officeDocument/2006/relationships/font" Target="fonts/font4.fntdata"/><Relationship Id="rId35" Type="http://schemas.openxmlformats.org/officeDocument/2006/relationships/font" Target="fonts/font9.fntdata"/><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7.fntdata"/><Relationship Id="rId38" Type="http://schemas.openxmlformats.org/officeDocument/2006/relationships/font" Target="fonts/font12.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26bfb4792fc_0_1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26bfb4792fc_0_1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g26bfb4792fc_0_19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5" name="Google Shape;185;g26bfb4792fc_0_19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26bfb4792fc_0_1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 name="Google Shape;191;g26bfb4792fc_0_1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26bfb4792fc_0_1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7" name="Google Shape;197;g26bfb4792fc_0_1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26bfb4792fc_0_2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 name="Google Shape;203;g26bfb4792fc_0_2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26bfb4792fc_0_1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26bfb4792fc_0_1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g26bfb4792fc_0_1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5" name="Google Shape;215;g26bfb4792fc_0_1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26bfb4792fc_0_1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1" name="Google Shape;221;g26bfb4792fc_0_1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26bfb4792fc_0_1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7" name="Google Shape;227;g26bfb4792fc_0_1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g26bfb4792fc_0_2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3" name="Google Shape;233;g26bfb4792fc_0_2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26bfb4792fc_0_1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26bfb4792fc_0_1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g26bfb4792fc_0_2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3" name="Google Shape;233;g26bfb4792fc_0_2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886540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g26bfb4792fc_0_2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3" name="Google Shape;233;g26bfb4792fc_0_2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219634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g26bfb4792fc_0_2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3" name="Google Shape;233;g26bfb4792fc_0_2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911591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g26bfb4792fc_0_2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3" name="Google Shape;233;g26bfb4792fc_0_2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1724269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g26bfb4792fc_0_2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3" name="Google Shape;233;g26bfb4792fc_0_2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2596740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26bfb4792fc_0_1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26bfb4792fc_0_1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26bfb4792fc_0_1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26bfb4792fc_0_1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26bfb4792fc_0_1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26bfb4792fc_0_1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26bfb4792fc_0_1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 name="Google Shape;158;g26bfb4792fc_0_1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26bfb4792fc_0_1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 name="Google Shape;163;g26bfb4792fc_0_1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26bfb4792fc_0_1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8" name="Google Shape;168;g26bfb4792fc_0_1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26bfb4792fc_0_1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 name="Google Shape;173;g26bfb4792fc_0_1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name="adj" fmla="val 0"/>
            </a:avLst>
          </a:prstGeom>
          <a:solidFill>
            <a:schemeClr val="lt1">
              <a:alpha val="30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name="adj" fmla="val 50000"/>
              </a:avLst>
            </a:prstGeom>
            <a:solidFill>
              <a:schemeClr val="lt1">
                <a:alpha val="30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5400000">
              <a:off x="150" y="1145825"/>
              <a:ext cx="3996600" cy="3996900"/>
            </a:xfrm>
            <a:prstGeom prst="diagStripe">
              <a:avLst>
                <a:gd name="adj" fmla="val 58774"/>
              </a:avLst>
            </a:prstGeom>
            <a:solidFill>
              <a:schemeClr val="lt1">
                <a:alpha val="30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5400000">
              <a:off x="1646" y="-75"/>
              <a:ext cx="2299800" cy="23001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flipH="1">
              <a:off x="652821" y="590035"/>
              <a:ext cx="2300100" cy="2299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 name="Google Shape;16;p2"/>
          <p:cNvSpPr txBox="1">
            <a:spLocks noGrp="1"/>
          </p:cNvSpPr>
          <p:nvPr>
            <p:ph type="ctrTitle"/>
          </p:nvPr>
        </p:nvSpPr>
        <p:spPr>
          <a:xfrm>
            <a:off x="3537150" y="1578400"/>
            <a:ext cx="5017500" cy="1578900"/>
          </a:xfrm>
          <a:prstGeom prst="rect">
            <a:avLst/>
          </a:prstGeom>
        </p:spPr>
        <p:txBody>
          <a:bodyPr spcFirstLastPara="1" wrap="square" lIns="91425" tIns="91425" rIns="91425" bIns="91425" anchor="t" anchorCtr="0">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a:endParaRPr/>
          </a:p>
        </p:txBody>
      </p:sp>
      <p:sp>
        <p:nvSpPr>
          <p:cNvPr id="17" name="Google Shape;17;p2"/>
          <p:cNvSpPr txBox="1">
            <a:spLocks noGrp="1"/>
          </p:cNvSpPr>
          <p:nvPr>
            <p:ph type="subTitle" idx="1"/>
          </p:nvPr>
        </p:nvSpPr>
        <p:spPr>
          <a:xfrm>
            <a:off x="5083950" y="3924925"/>
            <a:ext cx="3470700" cy="5061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a:endParaRPr/>
          </a:p>
        </p:txBody>
      </p:sp>
      <p:sp>
        <p:nvSpPr>
          <p:cNvPr id="18" name="Google Shape;18;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name="adj" fmla="val 49469"/>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11"/>
            <p:cNvSpPr/>
            <p:nvPr/>
          </p:nvSpPr>
          <p:spPr>
            <a:xfrm rot="5400000">
              <a:off x="4841125" y="5700"/>
              <a:ext cx="4298100" cy="4286700"/>
            </a:xfrm>
            <a:prstGeom prst="diagStripe">
              <a:avLst>
                <a:gd name="adj" fmla="val 0"/>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11"/>
            <p:cNvSpPr/>
            <p:nvPr/>
          </p:nvSpPr>
          <p:spPr>
            <a:xfrm rot="-5400000">
              <a:off x="5618399" y="123646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1"/>
            <p:cNvSpPr/>
            <p:nvPr/>
          </p:nvSpPr>
          <p:spPr>
            <a:xfrm flipH="1">
              <a:off x="5849857" y="1443956"/>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11"/>
            <p:cNvSpPr/>
            <p:nvPr/>
          </p:nvSpPr>
          <p:spPr>
            <a:xfrm rot="-5400000">
              <a:off x="5987081" y="246946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11"/>
            <p:cNvSpPr/>
            <p:nvPr/>
          </p:nvSpPr>
          <p:spPr>
            <a:xfrm flipH="1">
              <a:off x="6222115" y="267695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11"/>
            <p:cNvSpPr/>
            <p:nvPr/>
          </p:nvSpPr>
          <p:spPr>
            <a:xfrm rot="-5400000">
              <a:off x="6675341" y="186201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11"/>
            <p:cNvSpPr/>
            <p:nvPr/>
          </p:nvSpPr>
          <p:spPr>
            <a:xfrm flipH="1">
              <a:off x="6908099" y="2069505"/>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11"/>
            <p:cNvSpPr/>
            <p:nvPr/>
          </p:nvSpPr>
          <p:spPr>
            <a:xfrm rot="-5400000">
              <a:off x="6861141" y="247781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11"/>
            <p:cNvSpPr/>
            <p:nvPr/>
          </p:nvSpPr>
          <p:spPr>
            <a:xfrm flipH="1">
              <a:off x="7965266" y="269296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11"/>
            <p:cNvSpPr/>
            <p:nvPr/>
          </p:nvSpPr>
          <p:spPr>
            <a:xfrm flipH="1">
              <a:off x="8145082" y="330875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1"/>
            <p:cNvSpPr/>
            <p:nvPr/>
          </p:nvSpPr>
          <p:spPr>
            <a:xfrm rot="-5400000">
              <a:off x="7047599" y="309501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11"/>
            <p:cNvSpPr/>
            <p:nvPr/>
          </p:nvSpPr>
          <p:spPr>
            <a:xfrm flipH="1">
              <a:off x="7276649" y="3302502"/>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11"/>
            <p:cNvSpPr/>
            <p:nvPr/>
          </p:nvSpPr>
          <p:spPr>
            <a:xfrm rot="-5400000">
              <a:off x="7227414" y="3710807"/>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11"/>
            <p:cNvSpPr/>
            <p:nvPr/>
          </p:nvSpPr>
          <p:spPr>
            <a:xfrm flipH="1">
              <a:off x="7462448" y="3918294"/>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11"/>
            <p:cNvSpPr/>
            <p:nvPr/>
          </p:nvSpPr>
          <p:spPr>
            <a:xfrm rot="-5400000">
              <a:off x="8102491" y="371847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11"/>
            <p:cNvSpPr/>
            <p:nvPr/>
          </p:nvSpPr>
          <p:spPr>
            <a:xfrm flipH="1">
              <a:off x="8334533" y="392596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11"/>
            <p:cNvSpPr/>
            <p:nvPr/>
          </p:nvSpPr>
          <p:spPr>
            <a:xfrm rot="-5400000">
              <a:off x="8288290" y="433426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5" name="Google Shape;125;p11"/>
          <p:cNvSpPr txBox="1">
            <a:spLocks noGrp="1"/>
          </p:cNvSpPr>
          <p:nvPr>
            <p:ph type="title" hasCustomPrompt="1"/>
          </p:nvPr>
        </p:nvSpPr>
        <p:spPr>
          <a:xfrm>
            <a:off x="823850" y="1284675"/>
            <a:ext cx="4776000" cy="1300800"/>
          </a:xfrm>
          <a:prstGeom prst="rect">
            <a:avLst/>
          </a:prstGeom>
        </p:spPr>
        <p:txBody>
          <a:bodyPr spcFirstLastPara="1" wrap="square" lIns="91425" tIns="91425" rIns="91425" bIns="91425" anchor="t" anchorCtr="0">
            <a:normAutofit/>
          </a:bodyPr>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Google Shape;126;p11"/>
          <p:cNvSpPr txBox="1">
            <a:spLocks noGrp="1"/>
          </p:cNvSpPr>
          <p:nvPr>
            <p:ph type="body" idx="1"/>
          </p:nvPr>
        </p:nvSpPr>
        <p:spPr>
          <a:xfrm>
            <a:off x="823850" y="2643124"/>
            <a:ext cx="4776000" cy="12189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127" name="Google Shape;12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8"/>
        <p:cNvGrpSpPr/>
        <p:nvPr/>
      </p:nvGrpSpPr>
      <p:grpSpPr>
        <a:xfrm>
          <a:off x="0" y="0"/>
          <a:ext cx="0" cy="0"/>
          <a:chOff x="0" y="0"/>
          <a:chExt cx="0" cy="0"/>
        </a:xfrm>
      </p:grpSpPr>
      <p:sp>
        <p:nvSpPr>
          <p:cNvPr id="129" name="Google Shape;12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9"/>
        <p:cNvGrpSpPr/>
        <p:nvPr/>
      </p:nvGrpSpPr>
      <p:grpSpPr>
        <a:xfrm>
          <a:off x="0" y="0"/>
          <a:ext cx="0" cy="0"/>
          <a:chOff x="0" y="0"/>
          <a:chExt cx="0" cy="0"/>
        </a:xfrm>
      </p:grpSpPr>
      <p:grpSp>
        <p:nvGrpSpPr>
          <p:cNvPr id="20" name="Google Shape;20;p3"/>
          <p:cNvGrpSpPr/>
          <p:nvPr/>
        </p:nvGrpSpPr>
        <p:grpSpPr>
          <a:xfrm>
            <a:off x="4406400" y="0"/>
            <a:ext cx="4737600" cy="5143065"/>
            <a:chOff x="4406400" y="0"/>
            <a:chExt cx="4737600" cy="5143065"/>
          </a:xfrm>
        </p:grpSpPr>
        <p:sp>
          <p:nvSpPr>
            <p:cNvPr id="21" name="Google Shape;21;p3"/>
            <p:cNvSpPr/>
            <p:nvPr/>
          </p:nvSpPr>
          <p:spPr>
            <a:xfrm rot="5400000">
              <a:off x="4408200" y="-1800"/>
              <a:ext cx="4734000" cy="4737600"/>
            </a:xfrm>
            <a:prstGeom prst="diagStripe">
              <a:avLst>
                <a:gd name="adj" fmla="val 49469"/>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p:nvPr/>
          </p:nvSpPr>
          <p:spPr>
            <a:xfrm rot="5400000">
              <a:off x="4841125" y="5700"/>
              <a:ext cx="4298100" cy="4286700"/>
            </a:xfrm>
            <a:prstGeom prst="diagStripe">
              <a:avLst>
                <a:gd name="adj" fmla="val 0"/>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p:nvPr/>
          </p:nvSpPr>
          <p:spPr>
            <a:xfrm rot="-5400000">
              <a:off x="5618399" y="123646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3"/>
            <p:cNvSpPr/>
            <p:nvPr/>
          </p:nvSpPr>
          <p:spPr>
            <a:xfrm flipH="1">
              <a:off x="5849857" y="1443956"/>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3"/>
            <p:cNvSpPr/>
            <p:nvPr/>
          </p:nvSpPr>
          <p:spPr>
            <a:xfrm rot="-5400000">
              <a:off x="5987081" y="246946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3"/>
            <p:cNvSpPr/>
            <p:nvPr/>
          </p:nvSpPr>
          <p:spPr>
            <a:xfrm flipH="1">
              <a:off x="6222115" y="267695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3"/>
            <p:cNvSpPr/>
            <p:nvPr/>
          </p:nvSpPr>
          <p:spPr>
            <a:xfrm rot="-5400000">
              <a:off x="6675341" y="186201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3"/>
            <p:cNvSpPr/>
            <p:nvPr/>
          </p:nvSpPr>
          <p:spPr>
            <a:xfrm flipH="1">
              <a:off x="6908099" y="2069505"/>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3"/>
            <p:cNvSpPr/>
            <p:nvPr/>
          </p:nvSpPr>
          <p:spPr>
            <a:xfrm rot="-5400000">
              <a:off x="6861141" y="247781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3"/>
            <p:cNvSpPr/>
            <p:nvPr/>
          </p:nvSpPr>
          <p:spPr>
            <a:xfrm flipH="1">
              <a:off x="7965266" y="269296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3"/>
            <p:cNvSpPr/>
            <p:nvPr/>
          </p:nvSpPr>
          <p:spPr>
            <a:xfrm flipH="1">
              <a:off x="8145082" y="330875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3"/>
            <p:cNvSpPr/>
            <p:nvPr/>
          </p:nvSpPr>
          <p:spPr>
            <a:xfrm rot="-5400000">
              <a:off x="7047599" y="309501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3"/>
            <p:cNvSpPr/>
            <p:nvPr/>
          </p:nvSpPr>
          <p:spPr>
            <a:xfrm flipH="1">
              <a:off x="7276649" y="3302502"/>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3"/>
            <p:cNvSpPr/>
            <p:nvPr/>
          </p:nvSpPr>
          <p:spPr>
            <a:xfrm rot="-5400000">
              <a:off x="7227414" y="3710807"/>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3"/>
            <p:cNvSpPr/>
            <p:nvPr/>
          </p:nvSpPr>
          <p:spPr>
            <a:xfrm flipH="1">
              <a:off x="7462448" y="3918294"/>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3"/>
            <p:cNvSpPr/>
            <p:nvPr/>
          </p:nvSpPr>
          <p:spPr>
            <a:xfrm rot="-5400000">
              <a:off x="8102491" y="371847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3"/>
            <p:cNvSpPr/>
            <p:nvPr/>
          </p:nvSpPr>
          <p:spPr>
            <a:xfrm flipH="1">
              <a:off x="8334533" y="392596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3"/>
            <p:cNvSpPr/>
            <p:nvPr/>
          </p:nvSpPr>
          <p:spPr>
            <a:xfrm rot="-5400000">
              <a:off x="8288290" y="433426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9" name="Google Shape;39;p3"/>
          <p:cNvSpPr txBox="1">
            <a:spLocks noGrp="1"/>
          </p:cNvSpPr>
          <p:nvPr>
            <p:ph type="title"/>
          </p:nvPr>
        </p:nvSpPr>
        <p:spPr>
          <a:xfrm>
            <a:off x="823850" y="2053000"/>
            <a:ext cx="4587000" cy="1148700"/>
          </a:xfrm>
          <a:prstGeom prst="rect">
            <a:avLst/>
          </a:prstGeom>
        </p:spPr>
        <p:txBody>
          <a:bodyPr spcFirstLastPara="1" wrap="square" lIns="91425" tIns="91425" rIns="91425" bIns="91425" anchor="ctr"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40" name="Google Shape;40;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41"/>
        <p:cNvGrpSpPr/>
        <p:nvPr/>
      </p:nvGrpSpPr>
      <p:grpSpPr>
        <a:xfrm>
          <a:off x="0" y="0"/>
          <a:ext cx="0" cy="0"/>
          <a:chOff x="0" y="0"/>
          <a:chExt cx="0" cy="0"/>
        </a:xfrm>
      </p:grpSpPr>
      <p:grpSp>
        <p:nvGrpSpPr>
          <p:cNvPr id="42" name="Google Shape;42;p4"/>
          <p:cNvGrpSpPr/>
          <p:nvPr/>
        </p:nvGrpSpPr>
        <p:grpSpPr>
          <a:xfrm>
            <a:off x="0" y="381001"/>
            <a:ext cx="1037850" cy="1016287"/>
            <a:chOff x="0" y="381001"/>
            <a:chExt cx="1037850" cy="1016287"/>
          </a:xfrm>
        </p:grpSpPr>
        <p:sp>
          <p:nvSpPr>
            <p:cNvPr id="43" name="Google Shape;43;p4"/>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4"/>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 name="Google Shape;45;p4"/>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6" name="Google Shape;46;p4"/>
          <p:cNvSpPr txBox="1">
            <a:spLocks noGrp="1"/>
          </p:cNvSpPr>
          <p:nvPr>
            <p:ph type="body" idx="1"/>
          </p:nvPr>
        </p:nvSpPr>
        <p:spPr>
          <a:xfrm>
            <a:off x="1297500" y="1567550"/>
            <a:ext cx="7038900" cy="29112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47" name="Google Shape;47;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48"/>
        <p:cNvGrpSpPr/>
        <p:nvPr/>
      </p:nvGrpSpPr>
      <p:grpSpPr>
        <a:xfrm>
          <a:off x="0" y="0"/>
          <a:ext cx="0" cy="0"/>
          <a:chOff x="0" y="0"/>
          <a:chExt cx="0" cy="0"/>
        </a:xfrm>
      </p:grpSpPr>
      <p:grpSp>
        <p:nvGrpSpPr>
          <p:cNvPr id="49" name="Google Shape;49;p5"/>
          <p:cNvGrpSpPr/>
          <p:nvPr/>
        </p:nvGrpSpPr>
        <p:grpSpPr>
          <a:xfrm>
            <a:off x="0" y="381001"/>
            <a:ext cx="1037850" cy="1016287"/>
            <a:chOff x="0" y="381001"/>
            <a:chExt cx="1037850" cy="1016287"/>
          </a:xfrm>
        </p:grpSpPr>
        <p:sp>
          <p:nvSpPr>
            <p:cNvPr id="50" name="Google Shape;50;p5"/>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5"/>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 name="Google Shape;52;p5"/>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53" name="Google Shape;53;p5"/>
          <p:cNvSpPr txBox="1">
            <a:spLocks noGrp="1"/>
          </p:cNvSpPr>
          <p:nvPr>
            <p:ph type="body" idx="1"/>
          </p:nvPr>
        </p:nvSpPr>
        <p:spPr>
          <a:xfrm>
            <a:off x="1297500" y="1567550"/>
            <a:ext cx="3403200" cy="29112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54" name="Google Shape;54;p5"/>
          <p:cNvSpPr txBox="1">
            <a:spLocks noGrp="1"/>
          </p:cNvSpPr>
          <p:nvPr>
            <p:ph type="body" idx="2"/>
          </p:nvPr>
        </p:nvSpPr>
        <p:spPr>
          <a:xfrm>
            <a:off x="4933221" y="1567550"/>
            <a:ext cx="3403200" cy="29112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55" name="Google Shape;55;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6"/>
        <p:cNvGrpSpPr/>
        <p:nvPr/>
      </p:nvGrpSpPr>
      <p:grpSpPr>
        <a:xfrm>
          <a:off x="0" y="0"/>
          <a:ext cx="0" cy="0"/>
          <a:chOff x="0" y="0"/>
          <a:chExt cx="0" cy="0"/>
        </a:xfrm>
      </p:grpSpPr>
      <p:grpSp>
        <p:nvGrpSpPr>
          <p:cNvPr id="57" name="Google Shape;57;p6"/>
          <p:cNvGrpSpPr/>
          <p:nvPr/>
        </p:nvGrpSpPr>
        <p:grpSpPr>
          <a:xfrm>
            <a:off x="0" y="381001"/>
            <a:ext cx="1037850" cy="1016287"/>
            <a:chOff x="0" y="381001"/>
            <a:chExt cx="1037850" cy="1016287"/>
          </a:xfrm>
        </p:grpSpPr>
        <p:sp>
          <p:nvSpPr>
            <p:cNvPr id="58" name="Google Shape;58;p6"/>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6"/>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0" name="Google Shape;60;p6"/>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61" name="Google Shape;61;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62"/>
        <p:cNvGrpSpPr/>
        <p:nvPr/>
      </p:nvGrpSpPr>
      <p:grpSpPr>
        <a:xfrm>
          <a:off x="0" y="0"/>
          <a:ext cx="0" cy="0"/>
          <a:chOff x="0" y="0"/>
          <a:chExt cx="0" cy="0"/>
        </a:xfrm>
      </p:grpSpPr>
      <p:grpSp>
        <p:nvGrpSpPr>
          <p:cNvPr id="63" name="Google Shape;63;p7"/>
          <p:cNvGrpSpPr/>
          <p:nvPr/>
        </p:nvGrpSpPr>
        <p:grpSpPr>
          <a:xfrm>
            <a:off x="0" y="381001"/>
            <a:ext cx="1037850" cy="1016287"/>
            <a:chOff x="0" y="381001"/>
            <a:chExt cx="1037850" cy="1016287"/>
          </a:xfrm>
        </p:grpSpPr>
        <p:sp>
          <p:nvSpPr>
            <p:cNvPr id="64" name="Google Shape;64;p7"/>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7"/>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 name="Google Shape;66;p7"/>
          <p:cNvSpPr txBox="1">
            <a:spLocks noGrp="1"/>
          </p:cNvSpPr>
          <p:nvPr>
            <p:ph type="title"/>
          </p:nvPr>
        </p:nvSpPr>
        <p:spPr>
          <a:xfrm>
            <a:off x="1297500" y="393750"/>
            <a:ext cx="3798900" cy="1493100"/>
          </a:xfrm>
          <a:prstGeom prst="rect">
            <a:avLst/>
          </a:prstGeom>
        </p:spPr>
        <p:txBody>
          <a:bodyPr spcFirstLastPara="1" wrap="square" lIns="91425" tIns="91425" rIns="91425" bIns="91425" anchor="t"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67" name="Google Shape;67;p7"/>
          <p:cNvSpPr txBox="1">
            <a:spLocks noGrp="1"/>
          </p:cNvSpPr>
          <p:nvPr>
            <p:ph type="body" idx="1"/>
          </p:nvPr>
        </p:nvSpPr>
        <p:spPr>
          <a:xfrm>
            <a:off x="1297500" y="1972550"/>
            <a:ext cx="3798900" cy="24159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68" name="Google Shape;68;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69"/>
        <p:cNvGrpSpPr/>
        <p:nvPr/>
      </p:nvGrpSpPr>
      <p:grpSpPr>
        <a:xfrm>
          <a:off x="0" y="0"/>
          <a:ext cx="0" cy="0"/>
          <a:chOff x="0" y="0"/>
          <a:chExt cx="0" cy="0"/>
        </a:xfrm>
      </p:grpSpPr>
      <p:grpSp>
        <p:nvGrpSpPr>
          <p:cNvPr id="70" name="Google Shape;70;p8"/>
          <p:cNvGrpSpPr/>
          <p:nvPr/>
        </p:nvGrpSpPr>
        <p:grpSpPr>
          <a:xfrm>
            <a:off x="4406400" y="0"/>
            <a:ext cx="4737600" cy="5143500"/>
            <a:chOff x="4406400" y="0"/>
            <a:chExt cx="4737600" cy="5143500"/>
          </a:xfrm>
        </p:grpSpPr>
        <p:sp>
          <p:nvSpPr>
            <p:cNvPr id="71" name="Google Shape;71;p8"/>
            <p:cNvSpPr/>
            <p:nvPr/>
          </p:nvSpPr>
          <p:spPr>
            <a:xfrm rot="5400000">
              <a:off x="4407900" y="-1500"/>
              <a:ext cx="4734600" cy="4737600"/>
            </a:xfrm>
            <a:prstGeom prst="diagStripe">
              <a:avLst>
                <a:gd name="adj" fmla="val 49469"/>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8"/>
            <p:cNvSpPr/>
            <p:nvPr/>
          </p:nvSpPr>
          <p:spPr>
            <a:xfrm rot="5400000">
              <a:off x="4840825" y="6000"/>
              <a:ext cx="4298700" cy="4286700"/>
            </a:xfrm>
            <a:prstGeom prst="diagStripe">
              <a:avLst>
                <a:gd name="adj" fmla="val 0"/>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8"/>
            <p:cNvSpPr/>
            <p:nvPr/>
          </p:nvSpPr>
          <p:spPr>
            <a:xfrm rot="-5400000">
              <a:off x="5618399" y="1236641"/>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8"/>
            <p:cNvSpPr/>
            <p:nvPr/>
          </p:nvSpPr>
          <p:spPr>
            <a:xfrm flipH="1">
              <a:off x="5849857" y="144407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8"/>
            <p:cNvSpPr/>
            <p:nvPr/>
          </p:nvSpPr>
          <p:spPr>
            <a:xfrm rot="-5400000">
              <a:off x="5987081" y="246974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8"/>
            <p:cNvSpPr/>
            <p:nvPr/>
          </p:nvSpPr>
          <p:spPr>
            <a:xfrm flipH="1">
              <a:off x="6222115" y="2677179"/>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8"/>
            <p:cNvSpPr/>
            <p:nvPr/>
          </p:nvSpPr>
          <p:spPr>
            <a:xfrm rot="-5400000">
              <a:off x="6675341" y="1862244"/>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8"/>
            <p:cNvSpPr/>
            <p:nvPr/>
          </p:nvSpPr>
          <p:spPr>
            <a:xfrm flipH="1">
              <a:off x="6908099" y="2069680"/>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8"/>
            <p:cNvSpPr/>
            <p:nvPr/>
          </p:nvSpPr>
          <p:spPr>
            <a:xfrm rot="-5400000">
              <a:off x="6861141" y="247808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8"/>
            <p:cNvSpPr/>
            <p:nvPr/>
          </p:nvSpPr>
          <p:spPr>
            <a:xfrm flipH="1">
              <a:off x="7965266" y="2693191"/>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8"/>
            <p:cNvSpPr/>
            <p:nvPr/>
          </p:nvSpPr>
          <p:spPr>
            <a:xfrm flipH="1">
              <a:off x="8145082" y="3309036"/>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8"/>
            <p:cNvSpPr/>
            <p:nvPr/>
          </p:nvSpPr>
          <p:spPr>
            <a:xfrm rot="-5400000">
              <a:off x="7047599" y="309534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8"/>
            <p:cNvSpPr/>
            <p:nvPr/>
          </p:nvSpPr>
          <p:spPr>
            <a:xfrm flipH="1">
              <a:off x="7276649" y="3302781"/>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8"/>
            <p:cNvSpPr/>
            <p:nvPr/>
          </p:nvSpPr>
          <p:spPr>
            <a:xfrm rot="-5400000">
              <a:off x="7227414" y="3711189"/>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8"/>
            <p:cNvSpPr/>
            <p:nvPr/>
          </p:nvSpPr>
          <p:spPr>
            <a:xfrm flipH="1">
              <a:off x="7462448" y="391862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8"/>
            <p:cNvSpPr/>
            <p:nvPr/>
          </p:nvSpPr>
          <p:spPr>
            <a:xfrm rot="-5400000">
              <a:off x="8102491" y="3718856"/>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8"/>
            <p:cNvSpPr/>
            <p:nvPr/>
          </p:nvSpPr>
          <p:spPr>
            <a:xfrm flipH="1">
              <a:off x="8334533" y="3926292"/>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8"/>
            <p:cNvSpPr/>
            <p:nvPr/>
          </p:nvSpPr>
          <p:spPr>
            <a:xfrm rot="-5400000">
              <a:off x="8288290" y="433470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9" name="Google Shape;89;p8"/>
          <p:cNvSpPr txBox="1">
            <a:spLocks noGrp="1"/>
          </p:cNvSpPr>
          <p:nvPr>
            <p:ph type="title"/>
          </p:nvPr>
        </p:nvSpPr>
        <p:spPr>
          <a:xfrm>
            <a:off x="823850" y="866775"/>
            <a:ext cx="4587000" cy="3521100"/>
          </a:xfrm>
          <a:prstGeom prst="rect">
            <a:avLst/>
          </a:prstGeom>
        </p:spPr>
        <p:txBody>
          <a:bodyPr spcFirstLastPara="1" wrap="square" lIns="91425" tIns="91425" rIns="91425" bIns="91425" anchor="ctr"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90" name="Google Shape;90;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91"/>
        <p:cNvGrpSpPr/>
        <p:nvPr/>
      </p:nvGrpSpPr>
      <p:grpSpPr>
        <a:xfrm>
          <a:off x="0" y="0"/>
          <a:ext cx="0" cy="0"/>
          <a:chOff x="0" y="0"/>
          <a:chExt cx="0" cy="0"/>
        </a:xfrm>
      </p:grpSpPr>
      <p:grpSp>
        <p:nvGrpSpPr>
          <p:cNvPr id="92" name="Google Shape;92;p9"/>
          <p:cNvGrpSpPr/>
          <p:nvPr/>
        </p:nvGrpSpPr>
        <p:grpSpPr>
          <a:xfrm>
            <a:off x="0" y="381001"/>
            <a:ext cx="1037850" cy="1016287"/>
            <a:chOff x="0" y="381001"/>
            <a:chExt cx="1037850" cy="1016287"/>
          </a:xfrm>
        </p:grpSpPr>
        <p:sp>
          <p:nvSpPr>
            <p:cNvPr id="93" name="Google Shape;93;p9"/>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9"/>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 name="Google Shape;95;p9"/>
          <p:cNvSpPr txBox="1">
            <a:spLocks noGrp="1"/>
          </p:cNvSpPr>
          <p:nvPr>
            <p:ph type="title"/>
          </p:nvPr>
        </p:nvSpPr>
        <p:spPr>
          <a:xfrm>
            <a:off x="1297500" y="1658325"/>
            <a:ext cx="3036300" cy="1751700"/>
          </a:xfrm>
          <a:prstGeom prst="rect">
            <a:avLst/>
          </a:prstGeom>
        </p:spPr>
        <p:txBody>
          <a:bodyPr spcFirstLastPara="1" wrap="square" lIns="91425" tIns="91425" rIns="91425" bIns="91425" anchor="t"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96" name="Google Shape;96;p9"/>
          <p:cNvSpPr txBox="1">
            <a:spLocks noGrp="1"/>
          </p:cNvSpPr>
          <p:nvPr>
            <p:ph type="subTitle" idx="1"/>
          </p:nvPr>
        </p:nvSpPr>
        <p:spPr>
          <a:xfrm>
            <a:off x="1297500" y="3538000"/>
            <a:ext cx="3036300" cy="5061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a:endParaRPr/>
          </a:p>
        </p:txBody>
      </p:sp>
      <p:sp>
        <p:nvSpPr>
          <p:cNvPr id="97" name="Google Shape;97;p9"/>
          <p:cNvSpPr txBox="1">
            <a:spLocks noGrp="1"/>
          </p:cNvSpPr>
          <p:nvPr>
            <p:ph type="body" idx="2"/>
          </p:nvPr>
        </p:nvSpPr>
        <p:spPr>
          <a:xfrm>
            <a:off x="4648200" y="1696600"/>
            <a:ext cx="3676800" cy="23475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98" name="Google Shape;98;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name="adj" fmla="val 50000"/>
              </a:avLst>
            </a:prstGeom>
            <a:solidFill>
              <a:schemeClr val="lt1">
                <a:alpha val="96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10"/>
            <p:cNvSpPr/>
            <p:nvPr/>
          </p:nvSpPr>
          <p:spPr>
            <a:xfrm flipH="1">
              <a:off x="154125" y="3925529"/>
              <a:ext cx="544800" cy="544800"/>
            </a:xfrm>
            <a:prstGeom prst="diagStripe">
              <a:avLst>
                <a:gd name="adj" fmla="val 50000"/>
              </a:avLst>
            </a:prstGeom>
            <a:solidFill>
              <a:schemeClr val="lt1">
                <a:alpha val="96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 name="Google Shape;103;p10"/>
          <p:cNvSpPr txBox="1">
            <a:spLocks noGrp="1"/>
          </p:cNvSpPr>
          <p:nvPr>
            <p:ph type="body" idx="1"/>
          </p:nvPr>
        </p:nvSpPr>
        <p:spPr>
          <a:xfrm>
            <a:off x="812725" y="4305375"/>
            <a:ext cx="6936000" cy="523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300"/>
              <a:buNone/>
              <a:defRPr/>
            </a:lvl1pPr>
          </a:lstStyle>
          <a:p>
            <a:endParaRPr/>
          </a:p>
        </p:txBody>
      </p:sp>
      <p:sp>
        <p:nvSpPr>
          <p:cNvPr id="104" name="Google Shape;10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focus">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1115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marL="914400" lvl="1"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2pPr>
            <a:lvl3pPr marL="1371600" lvl="2"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3pPr>
            <a:lvl4pPr marL="1828800" lvl="3"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4pPr>
            <a:lvl5pPr marL="2286000" lvl="4"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5pPr>
            <a:lvl6pPr marL="2743200" lvl="5"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6pPr>
            <a:lvl7pPr marL="3200400" lvl="6"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7pPr>
            <a:lvl8pPr marL="3657600" lvl="7"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8pPr>
            <a:lvl9pPr marL="4114800" lvl="8"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13"/>
          <p:cNvSpPr txBox="1">
            <a:spLocks noGrp="1"/>
          </p:cNvSpPr>
          <p:nvPr>
            <p:ph type="ctrTitle"/>
          </p:nvPr>
        </p:nvSpPr>
        <p:spPr>
          <a:xfrm>
            <a:off x="3537150" y="1578400"/>
            <a:ext cx="5017500" cy="15789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b="1" dirty="0">
                <a:latin typeface="Comic Sans MS"/>
                <a:ea typeface="Comic Sans MS"/>
                <a:cs typeface="Comic Sans MS"/>
                <a:sym typeface="Comic Sans MS"/>
              </a:rPr>
              <a:t>WORSHIP LEADERS NEED TO KNOW THIS…</a:t>
            </a:r>
            <a:endParaRPr b="1" dirty="0">
              <a:latin typeface="Comic Sans MS"/>
              <a:ea typeface="Comic Sans MS"/>
              <a:cs typeface="Comic Sans MS"/>
              <a:sym typeface="Comic Sans MS"/>
            </a:endParaRPr>
          </a:p>
        </p:txBody>
      </p:sp>
      <p:sp>
        <p:nvSpPr>
          <p:cNvPr id="135" name="Google Shape;135;p13"/>
          <p:cNvSpPr txBox="1">
            <a:spLocks noGrp="1"/>
          </p:cNvSpPr>
          <p:nvPr>
            <p:ph type="subTitle" idx="1"/>
          </p:nvPr>
        </p:nvSpPr>
        <p:spPr>
          <a:xfrm>
            <a:off x="5083950" y="3924925"/>
            <a:ext cx="3470700" cy="506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JULIE ELY</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22"/>
          <p:cNvSpPr txBox="1">
            <a:spLocks noGrp="1"/>
          </p:cNvSpPr>
          <p:nvPr>
            <p:ph type="title"/>
          </p:nvPr>
        </p:nvSpPr>
        <p:spPr>
          <a:xfrm>
            <a:off x="1060704" y="393750"/>
            <a:ext cx="7994073" cy="914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660" b="1" dirty="0">
                <a:latin typeface="Comic Sans MS"/>
                <a:ea typeface="Comic Sans MS"/>
                <a:cs typeface="Comic Sans MS"/>
                <a:sym typeface="Comic Sans MS"/>
              </a:rPr>
              <a:t>WORSHIP LEADERS NEED TO KNOW THIS…</a:t>
            </a:r>
            <a:endParaRPr sz="2660" b="1" dirty="0">
              <a:latin typeface="Comic Sans MS"/>
              <a:ea typeface="Comic Sans MS"/>
              <a:cs typeface="Comic Sans MS"/>
              <a:sym typeface="Comic Sans MS"/>
            </a:endParaRPr>
          </a:p>
        </p:txBody>
      </p:sp>
      <p:sp>
        <p:nvSpPr>
          <p:cNvPr id="182" name="Google Shape;182;p22"/>
          <p:cNvSpPr txBox="1">
            <a:spLocks noGrp="1"/>
          </p:cNvSpPr>
          <p:nvPr>
            <p:ph type="body" idx="1"/>
          </p:nvPr>
        </p:nvSpPr>
        <p:spPr>
          <a:xfrm>
            <a:off x="1297500" y="1261874"/>
            <a:ext cx="7368518" cy="352255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900" b="1" dirty="0">
                <a:latin typeface="Comic Sans MS"/>
                <a:ea typeface="Comic Sans MS"/>
                <a:cs typeface="Comic Sans MS"/>
                <a:sym typeface="Comic Sans MS"/>
              </a:rPr>
              <a:t>John 14:6 says “I am the way and the truth and the life. No one comes to the Father except through me.”</a:t>
            </a:r>
            <a:endParaRPr sz="2900" b="1" dirty="0">
              <a:latin typeface="Comic Sans MS"/>
              <a:ea typeface="Comic Sans MS"/>
              <a:cs typeface="Comic Sans MS"/>
              <a:sym typeface="Comic Sans MS"/>
            </a:endParaRPr>
          </a:p>
          <a:p>
            <a:pPr marL="0" lvl="0" indent="0" algn="l" rtl="0">
              <a:spcBef>
                <a:spcPts val="1200"/>
              </a:spcBef>
              <a:spcAft>
                <a:spcPts val="1200"/>
              </a:spcAft>
              <a:buNone/>
            </a:pPr>
            <a:br>
              <a:rPr lang="en" sz="2900" b="1" dirty="0">
                <a:latin typeface="Comic Sans MS"/>
                <a:ea typeface="Comic Sans MS"/>
                <a:cs typeface="Comic Sans MS"/>
                <a:sym typeface="Comic Sans MS"/>
              </a:rPr>
            </a:br>
            <a:r>
              <a:rPr lang="en" sz="2900" b="1" dirty="0">
                <a:latin typeface="Comic Sans MS"/>
                <a:ea typeface="Comic Sans MS"/>
                <a:cs typeface="Comic Sans MS"/>
                <a:sym typeface="Comic Sans MS"/>
              </a:rPr>
              <a:t>He is the ONLY way, so let’s promote Him! Sing about Him! Worship Him!</a:t>
            </a:r>
            <a:endParaRPr sz="2900" b="1" dirty="0">
              <a:latin typeface="Comic Sans MS"/>
              <a:ea typeface="Comic Sans MS"/>
              <a:cs typeface="Comic Sans MS"/>
              <a:sym typeface="Comic Sans M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23"/>
          <p:cNvSpPr txBox="1">
            <a:spLocks noGrp="1"/>
          </p:cNvSpPr>
          <p:nvPr>
            <p:ph type="title"/>
          </p:nvPr>
        </p:nvSpPr>
        <p:spPr>
          <a:xfrm>
            <a:off x="1060704" y="393750"/>
            <a:ext cx="8042564" cy="914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660" b="1" dirty="0">
                <a:latin typeface="Comic Sans MS"/>
                <a:ea typeface="Comic Sans MS"/>
                <a:cs typeface="Comic Sans MS"/>
                <a:sym typeface="Comic Sans MS"/>
              </a:rPr>
              <a:t>WORSHIP LEADERS NEED TO KNOW THIS…</a:t>
            </a:r>
            <a:endParaRPr sz="2660" b="1" dirty="0">
              <a:latin typeface="Comic Sans MS"/>
              <a:ea typeface="Comic Sans MS"/>
              <a:cs typeface="Comic Sans MS"/>
              <a:sym typeface="Comic Sans MS"/>
            </a:endParaRPr>
          </a:p>
        </p:txBody>
      </p:sp>
      <p:sp>
        <p:nvSpPr>
          <p:cNvPr id="188" name="Google Shape;188;p23"/>
          <p:cNvSpPr txBox="1">
            <a:spLocks noGrp="1"/>
          </p:cNvSpPr>
          <p:nvPr>
            <p:ph type="body" idx="1"/>
          </p:nvPr>
        </p:nvSpPr>
        <p:spPr>
          <a:xfrm>
            <a:off x="1297500" y="1261874"/>
            <a:ext cx="7038900" cy="3522552"/>
          </a:xfrm>
          <a:prstGeom prst="rect">
            <a:avLst/>
          </a:prstGeom>
        </p:spPr>
        <p:txBody>
          <a:bodyPr spcFirstLastPara="1" wrap="square" lIns="91425" tIns="91425" rIns="91425" bIns="91425" anchor="t" anchorCtr="0">
            <a:noAutofit/>
          </a:bodyPr>
          <a:lstStyle/>
          <a:p>
            <a:pPr marL="0" lvl="0" indent="0" algn="l" rtl="0">
              <a:lnSpc>
                <a:spcPct val="95000"/>
              </a:lnSpc>
              <a:spcBef>
                <a:spcPts val="0"/>
              </a:spcBef>
              <a:spcAft>
                <a:spcPts val="0"/>
              </a:spcAft>
              <a:buNone/>
            </a:pPr>
            <a:r>
              <a:rPr lang="en" sz="2900" b="1" dirty="0">
                <a:latin typeface="Comic Sans MS"/>
                <a:ea typeface="Comic Sans MS"/>
                <a:cs typeface="Comic Sans MS"/>
                <a:sym typeface="Comic Sans MS"/>
              </a:rPr>
              <a:t>“Jesus &amp; Only Jesus” will determine:</a:t>
            </a:r>
            <a:endParaRPr sz="2900" b="1" dirty="0">
              <a:latin typeface="Comic Sans MS"/>
              <a:ea typeface="Comic Sans MS"/>
              <a:cs typeface="Comic Sans MS"/>
              <a:sym typeface="Comic Sans MS"/>
            </a:endParaRPr>
          </a:p>
          <a:p>
            <a:pPr marL="0" lvl="0" indent="0" algn="l" rtl="0">
              <a:lnSpc>
                <a:spcPct val="95000"/>
              </a:lnSpc>
              <a:spcBef>
                <a:spcPts val="1200"/>
              </a:spcBef>
              <a:spcAft>
                <a:spcPts val="0"/>
              </a:spcAft>
              <a:buNone/>
            </a:pPr>
            <a:r>
              <a:rPr lang="en" sz="2900" b="1" dirty="0">
                <a:latin typeface="Comic Sans MS"/>
                <a:ea typeface="Comic Sans MS"/>
                <a:cs typeface="Comic Sans MS"/>
                <a:sym typeface="Comic Sans MS"/>
              </a:rPr>
              <a:t>~set lists</a:t>
            </a:r>
            <a:endParaRPr sz="2900" b="1" dirty="0">
              <a:latin typeface="Comic Sans MS"/>
              <a:ea typeface="Comic Sans MS"/>
              <a:cs typeface="Comic Sans MS"/>
              <a:sym typeface="Comic Sans MS"/>
            </a:endParaRPr>
          </a:p>
          <a:p>
            <a:pPr marL="0" lvl="0" indent="0" algn="l" rtl="0">
              <a:lnSpc>
                <a:spcPct val="95000"/>
              </a:lnSpc>
              <a:spcBef>
                <a:spcPts val="1200"/>
              </a:spcBef>
              <a:spcAft>
                <a:spcPts val="0"/>
              </a:spcAft>
              <a:buNone/>
            </a:pPr>
            <a:r>
              <a:rPr lang="en" sz="2900" b="1" dirty="0">
                <a:latin typeface="Comic Sans MS"/>
                <a:ea typeface="Comic Sans MS"/>
                <a:cs typeface="Comic Sans MS"/>
                <a:sym typeface="Comic Sans MS"/>
              </a:rPr>
              <a:t>~song choices</a:t>
            </a:r>
            <a:endParaRPr sz="2900" b="1" dirty="0">
              <a:latin typeface="Comic Sans MS"/>
              <a:ea typeface="Comic Sans MS"/>
              <a:cs typeface="Comic Sans MS"/>
              <a:sym typeface="Comic Sans MS"/>
            </a:endParaRPr>
          </a:p>
          <a:p>
            <a:pPr marL="0" lvl="0" indent="0" algn="l" rtl="0">
              <a:lnSpc>
                <a:spcPct val="95000"/>
              </a:lnSpc>
              <a:spcBef>
                <a:spcPts val="1200"/>
              </a:spcBef>
              <a:spcAft>
                <a:spcPts val="0"/>
              </a:spcAft>
              <a:buNone/>
            </a:pPr>
            <a:r>
              <a:rPr lang="en" sz="2900" b="1" dirty="0">
                <a:latin typeface="Comic Sans MS"/>
                <a:ea typeface="Comic Sans MS"/>
                <a:cs typeface="Comic Sans MS"/>
                <a:sym typeface="Comic Sans MS"/>
              </a:rPr>
              <a:t>~the “sound” our team creates</a:t>
            </a:r>
            <a:endParaRPr sz="2900" b="1" dirty="0">
              <a:latin typeface="Comic Sans MS"/>
              <a:ea typeface="Comic Sans MS"/>
              <a:cs typeface="Comic Sans MS"/>
              <a:sym typeface="Comic Sans MS"/>
            </a:endParaRPr>
          </a:p>
          <a:p>
            <a:pPr marL="0" lvl="0" indent="0" algn="l" rtl="0">
              <a:lnSpc>
                <a:spcPct val="95000"/>
              </a:lnSpc>
              <a:spcBef>
                <a:spcPts val="1200"/>
              </a:spcBef>
              <a:spcAft>
                <a:spcPts val="0"/>
              </a:spcAft>
              <a:buNone/>
            </a:pPr>
            <a:r>
              <a:rPr lang="en" sz="2900" b="1" dirty="0">
                <a:latin typeface="Comic Sans MS"/>
                <a:ea typeface="Comic Sans MS"/>
                <a:cs typeface="Comic Sans MS"/>
                <a:sym typeface="Comic Sans MS"/>
              </a:rPr>
              <a:t>~who gets the glory</a:t>
            </a:r>
            <a:endParaRPr sz="2900" b="1" dirty="0">
              <a:latin typeface="Comic Sans MS"/>
              <a:ea typeface="Comic Sans MS"/>
              <a:cs typeface="Comic Sans MS"/>
              <a:sym typeface="Comic Sans MS"/>
            </a:endParaRPr>
          </a:p>
          <a:p>
            <a:pPr marL="0" lvl="0" indent="0" algn="l" rtl="0">
              <a:lnSpc>
                <a:spcPct val="95000"/>
              </a:lnSpc>
              <a:spcBef>
                <a:spcPts val="1200"/>
              </a:spcBef>
              <a:spcAft>
                <a:spcPts val="1200"/>
              </a:spcAft>
              <a:buNone/>
            </a:pPr>
            <a:r>
              <a:rPr lang="en" sz="2900" b="1" dirty="0">
                <a:latin typeface="Comic Sans MS"/>
                <a:ea typeface="Comic Sans MS"/>
                <a:cs typeface="Comic Sans MS"/>
                <a:sym typeface="Comic Sans MS"/>
              </a:rPr>
              <a:t>~how we behave &amp; treat each other</a:t>
            </a:r>
            <a:endParaRPr sz="2900" b="1" dirty="0">
              <a:latin typeface="Comic Sans MS"/>
              <a:ea typeface="Comic Sans MS"/>
              <a:cs typeface="Comic Sans MS"/>
              <a:sym typeface="Comic Sans M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24"/>
          <p:cNvSpPr txBox="1">
            <a:spLocks noGrp="1"/>
          </p:cNvSpPr>
          <p:nvPr>
            <p:ph type="title"/>
          </p:nvPr>
        </p:nvSpPr>
        <p:spPr>
          <a:xfrm>
            <a:off x="1060704" y="393750"/>
            <a:ext cx="8008459" cy="914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2660" b="1" dirty="0">
                <a:latin typeface="Comic Sans MS"/>
                <a:ea typeface="Comic Sans MS"/>
                <a:cs typeface="Comic Sans MS"/>
                <a:sym typeface="Comic Sans MS"/>
              </a:rPr>
              <a:t>WORSHIP LEADERS NEED TO KNOW THIS…</a:t>
            </a:r>
            <a:endParaRPr sz="2660" b="1" dirty="0">
              <a:latin typeface="Comic Sans MS"/>
              <a:ea typeface="Comic Sans MS"/>
              <a:cs typeface="Comic Sans MS"/>
              <a:sym typeface="Comic Sans MS"/>
            </a:endParaRPr>
          </a:p>
        </p:txBody>
      </p:sp>
      <p:sp>
        <p:nvSpPr>
          <p:cNvPr id="194" name="Google Shape;194;p24"/>
          <p:cNvSpPr txBox="1">
            <a:spLocks noGrp="1"/>
          </p:cNvSpPr>
          <p:nvPr>
            <p:ph type="body" idx="1"/>
          </p:nvPr>
        </p:nvSpPr>
        <p:spPr>
          <a:xfrm>
            <a:off x="1297500" y="1261872"/>
            <a:ext cx="7439700" cy="320232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900" b="1" dirty="0">
                <a:latin typeface="Comic Sans MS"/>
                <a:ea typeface="Comic Sans MS"/>
                <a:cs typeface="Comic Sans MS"/>
                <a:sym typeface="Comic Sans MS"/>
              </a:rPr>
              <a:t>2. </a:t>
            </a:r>
            <a:r>
              <a:rPr lang="en" sz="2900" b="1" u="sng" dirty="0">
                <a:latin typeface="Comic Sans MS"/>
                <a:ea typeface="Comic Sans MS"/>
                <a:cs typeface="Comic Sans MS"/>
                <a:sym typeface="Comic Sans MS"/>
              </a:rPr>
              <a:t>Protect the flow!</a:t>
            </a:r>
            <a:endParaRPr sz="2900" b="1" u="sng" dirty="0">
              <a:latin typeface="Comic Sans MS"/>
              <a:ea typeface="Comic Sans MS"/>
              <a:cs typeface="Comic Sans MS"/>
              <a:sym typeface="Comic Sans MS"/>
            </a:endParaRPr>
          </a:p>
          <a:p>
            <a:pPr marL="457200" lvl="0" indent="0" algn="l" rtl="0">
              <a:spcBef>
                <a:spcPts val="1200"/>
              </a:spcBef>
              <a:spcAft>
                <a:spcPts val="0"/>
              </a:spcAft>
              <a:buNone/>
            </a:pPr>
            <a:r>
              <a:rPr lang="en" sz="2900" b="1" dirty="0">
                <a:latin typeface="Comic Sans MS"/>
                <a:ea typeface="Comic Sans MS"/>
                <a:cs typeface="Comic Sans MS"/>
                <a:sym typeface="Comic Sans MS"/>
              </a:rPr>
              <a:t>It is our job to protect the move of the Holy Spirit. No distractions! Make it EASY for people to find themselves in the presence of God, not difficult.</a:t>
            </a:r>
            <a:endParaRPr sz="2900" b="1" dirty="0">
              <a:latin typeface="Comic Sans MS"/>
              <a:ea typeface="Comic Sans MS"/>
              <a:cs typeface="Comic Sans MS"/>
              <a:sym typeface="Comic Sans MS"/>
            </a:endParaRPr>
          </a:p>
          <a:p>
            <a:pPr marL="457200" lvl="0" indent="0" algn="l" rtl="0">
              <a:spcBef>
                <a:spcPts val="1200"/>
              </a:spcBef>
              <a:spcAft>
                <a:spcPts val="1200"/>
              </a:spcAft>
              <a:buNone/>
            </a:pPr>
            <a:endParaRPr sz="2900" b="1" dirty="0">
              <a:latin typeface="Comic Sans MS"/>
              <a:ea typeface="Comic Sans MS"/>
              <a:cs typeface="Comic Sans MS"/>
              <a:sym typeface="Comic Sans M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25"/>
          <p:cNvSpPr txBox="1">
            <a:spLocks noGrp="1"/>
          </p:cNvSpPr>
          <p:nvPr>
            <p:ph type="title"/>
          </p:nvPr>
        </p:nvSpPr>
        <p:spPr>
          <a:xfrm>
            <a:off x="1060704" y="393750"/>
            <a:ext cx="7869900" cy="914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2660" b="1" dirty="0">
                <a:latin typeface="Comic Sans MS"/>
                <a:ea typeface="Comic Sans MS"/>
                <a:cs typeface="Comic Sans MS"/>
                <a:sym typeface="Comic Sans MS"/>
              </a:rPr>
              <a:t>WORSHIP LEADERS NEED TO KNOW THIS…</a:t>
            </a:r>
            <a:endParaRPr sz="2660" b="1" dirty="0">
              <a:latin typeface="Comic Sans MS"/>
              <a:ea typeface="Comic Sans MS"/>
              <a:cs typeface="Comic Sans MS"/>
              <a:sym typeface="Comic Sans MS"/>
            </a:endParaRPr>
          </a:p>
        </p:txBody>
      </p:sp>
      <p:sp>
        <p:nvSpPr>
          <p:cNvPr id="200" name="Google Shape;200;p25"/>
          <p:cNvSpPr txBox="1">
            <a:spLocks noGrp="1"/>
          </p:cNvSpPr>
          <p:nvPr>
            <p:ph type="body" idx="1"/>
          </p:nvPr>
        </p:nvSpPr>
        <p:spPr>
          <a:xfrm>
            <a:off x="1297500" y="1536192"/>
            <a:ext cx="7038900" cy="29112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sz="2900" b="1" dirty="0">
                <a:latin typeface="Comic Sans MS"/>
                <a:ea typeface="Comic Sans MS"/>
                <a:cs typeface="Comic Sans MS"/>
                <a:sym typeface="Comic Sans MS"/>
              </a:rPr>
              <a:t>Hone our craft to avoid distractions, awkward silence, weird transitions or no transitions at all, pitchy vocals, out of tune guitars and off-beat drums, misspelled lyrics…</a:t>
            </a:r>
            <a:endParaRPr sz="2900" b="1" dirty="0">
              <a:latin typeface="Comic Sans MS"/>
              <a:ea typeface="Comic Sans MS"/>
              <a:cs typeface="Comic Sans MS"/>
              <a:sym typeface="Comic Sans M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26"/>
          <p:cNvSpPr txBox="1">
            <a:spLocks noGrp="1"/>
          </p:cNvSpPr>
          <p:nvPr>
            <p:ph type="title"/>
          </p:nvPr>
        </p:nvSpPr>
        <p:spPr>
          <a:xfrm>
            <a:off x="1060704" y="393750"/>
            <a:ext cx="7917873" cy="914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2660" b="1" dirty="0">
                <a:latin typeface="Comic Sans MS"/>
                <a:ea typeface="Comic Sans MS"/>
                <a:cs typeface="Comic Sans MS"/>
                <a:sym typeface="Comic Sans MS"/>
              </a:rPr>
              <a:t>WORSHIP LEADERS NEED TO KNOW THIS…</a:t>
            </a:r>
            <a:endParaRPr sz="2660" b="1" dirty="0">
              <a:latin typeface="Comic Sans MS"/>
              <a:ea typeface="Comic Sans MS"/>
              <a:cs typeface="Comic Sans MS"/>
              <a:sym typeface="Comic Sans MS"/>
            </a:endParaRPr>
          </a:p>
        </p:txBody>
      </p:sp>
      <p:sp>
        <p:nvSpPr>
          <p:cNvPr id="206" name="Google Shape;206;p26"/>
          <p:cNvSpPr txBox="1">
            <a:spLocks noGrp="1"/>
          </p:cNvSpPr>
          <p:nvPr>
            <p:ph type="body" idx="1"/>
          </p:nvPr>
        </p:nvSpPr>
        <p:spPr>
          <a:xfrm>
            <a:off x="1297499" y="1536192"/>
            <a:ext cx="7681077" cy="3146644"/>
          </a:xfrm>
          <a:prstGeom prst="rect">
            <a:avLst/>
          </a:prstGeom>
        </p:spPr>
        <p:txBody>
          <a:bodyPr spcFirstLastPara="1" wrap="square" lIns="91425" tIns="91425" rIns="91425" bIns="91425" anchor="t" anchorCtr="0">
            <a:noAutofit/>
          </a:bodyPr>
          <a:lstStyle/>
          <a:p>
            <a:pPr marL="0" lvl="0" indent="0" algn="l" rtl="0">
              <a:lnSpc>
                <a:spcPct val="95000"/>
              </a:lnSpc>
              <a:spcBef>
                <a:spcPts val="0"/>
              </a:spcBef>
              <a:spcAft>
                <a:spcPts val="0"/>
              </a:spcAft>
              <a:buNone/>
            </a:pPr>
            <a:r>
              <a:rPr lang="en" sz="2900" b="1" dirty="0">
                <a:latin typeface="Comic Sans MS"/>
                <a:ea typeface="Comic Sans MS"/>
                <a:cs typeface="Comic Sans MS"/>
                <a:sym typeface="Comic Sans MS"/>
              </a:rPr>
              <a:t>“Protecting the flow” will determine:</a:t>
            </a:r>
            <a:endParaRPr sz="2900" b="1" dirty="0">
              <a:latin typeface="Comic Sans MS"/>
              <a:ea typeface="Comic Sans MS"/>
              <a:cs typeface="Comic Sans MS"/>
              <a:sym typeface="Comic Sans MS"/>
            </a:endParaRPr>
          </a:p>
          <a:p>
            <a:pPr marL="0" lvl="0" indent="0" algn="l" rtl="0">
              <a:lnSpc>
                <a:spcPct val="95000"/>
              </a:lnSpc>
              <a:spcBef>
                <a:spcPts val="1200"/>
              </a:spcBef>
              <a:spcAft>
                <a:spcPts val="0"/>
              </a:spcAft>
              <a:buNone/>
            </a:pPr>
            <a:r>
              <a:rPr lang="en" sz="2900" b="1" dirty="0">
                <a:latin typeface="Comic Sans MS"/>
                <a:ea typeface="Comic Sans MS"/>
                <a:cs typeface="Comic Sans MS"/>
                <a:sym typeface="Comic Sans MS"/>
              </a:rPr>
              <a:t>~how we flow from one song to the next</a:t>
            </a:r>
            <a:endParaRPr sz="2900" b="1" dirty="0">
              <a:latin typeface="Comic Sans MS"/>
              <a:ea typeface="Comic Sans MS"/>
              <a:cs typeface="Comic Sans MS"/>
              <a:sym typeface="Comic Sans MS"/>
            </a:endParaRPr>
          </a:p>
          <a:p>
            <a:pPr marL="0" lvl="0" indent="0" algn="l" rtl="0">
              <a:lnSpc>
                <a:spcPct val="95000"/>
              </a:lnSpc>
              <a:spcBef>
                <a:spcPts val="1200"/>
              </a:spcBef>
              <a:spcAft>
                <a:spcPts val="0"/>
              </a:spcAft>
              <a:buNone/>
            </a:pPr>
            <a:r>
              <a:rPr lang="en" sz="2900" b="1" dirty="0">
                <a:latin typeface="Comic Sans MS"/>
                <a:ea typeface="Comic Sans MS"/>
                <a:cs typeface="Comic Sans MS"/>
                <a:sym typeface="Comic Sans MS"/>
              </a:rPr>
              <a:t>~when we talk and when we listen</a:t>
            </a:r>
            <a:endParaRPr sz="2900" b="1" dirty="0">
              <a:latin typeface="Comic Sans MS"/>
              <a:ea typeface="Comic Sans MS"/>
              <a:cs typeface="Comic Sans MS"/>
              <a:sym typeface="Comic Sans MS"/>
            </a:endParaRPr>
          </a:p>
          <a:p>
            <a:pPr marL="0" lvl="0" indent="0" algn="l" rtl="0">
              <a:lnSpc>
                <a:spcPct val="95000"/>
              </a:lnSpc>
              <a:spcBef>
                <a:spcPts val="1200"/>
              </a:spcBef>
              <a:spcAft>
                <a:spcPts val="0"/>
              </a:spcAft>
              <a:buNone/>
            </a:pPr>
            <a:r>
              <a:rPr lang="en" sz="2900" b="1" dirty="0">
                <a:latin typeface="Comic Sans MS"/>
                <a:ea typeface="Comic Sans MS"/>
                <a:cs typeface="Comic Sans MS"/>
                <a:sym typeface="Comic Sans MS"/>
              </a:rPr>
              <a:t>~who speaks and what is said</a:t>
            </a:r>
            <a:endParaRPr sz="2900" b="1" dirty="0">
              <a:latin typeface="Comic Sans MS"/>
              <a:ea typeface="Comic Sans MS"/>
              <a:cs typeface="Comic Sans MS"/>
              <a:sym typeface="Comic Sans MS"/>
            </a:endParaRPr>
          </a:p>
          <a:p>
            <a:pPr marL="0" lvl="0" indent="0" algn="l" rtl="0">
              <a:lnSpc>
                <a:spcPct val="95000"/>
              </a:lnSpc>
              <a:spcBef>
                <a:spcPts val="1200"/>
              </a:spcBef>
              <a:spcAft>
                <a:spcPts val="1200"/>
              </a:spcAft>
              <a:buNone/>
            </a:pPr>
            <a:r>
              <a:rPr lang="en" sz="2900" b="1" dirty="0">
                <a:latin typeface="Comic Sans MS"/>
                <a:ea typeface="Comic Sans MS"/>
                <a:cs typeface="Comic Sans MS"/>
                <a:sym typeface="Comic Sans MS"/>
              </a:rPr>
              <a:t>~what we do and what we don’t do</a:t>
            </a:r>
            <a:endParaRPr sz="2900" b="1" dirty="0">
              <a:latin typeface="Comic Sans MS"/>
              <a:ea typeface="Comic Sans MS"/>
              <a:cs typeface="Comic Sans MS"/>
              <a:sym typeface="Comic Sans M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27"/>
          <p:cNvSpPr txBox="1">
            <a:spLocks noGrp="1"/>
          </p:cNvSpPr>
          <p:nvPr>
            <p:ph type="title"/>
          </p:nvPr>
        </p:nvSpPr>
        <p:spPr>
          <a:xfrm>
            <a:off x="1060704" y="393750"/>
            <a:ext cx="7944900" cy="914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2660" b="1" dirty="0">
                <a:latin typeface="Comic Sans MS"/>
                <a:ea typeface="Comic Sans MS"/>
                <a:cs typeface="Comic Sans MS"/>
                <a:sym typeface="Comic Sans MS"/>
              </a:rPr>
              <a:t>WORSHIP LEADERS NEED TO KNOW THIS…</a:t>
            </a:r>
            <a:endParaRPr sz="2660" b="1" dirty="0">
              <a:latin typeface="Comic Sans MS"/>
              <a:ea typeface="Comic Sans MS"/>
              <a:cs typeface="Comic Sans MS"/>
              <a:sym typeface="Comic Sans MS"/>
            </a:endParaRPr>
          </a:p>
        </p:txBody>
      </p:sp>
      <p:sp>
        <p:nvSpPr>
          <p:cNvPr id="212" name="Google Shape;212;p27"/>
          <p:cNvSpPr txBox="1">
            <a:spLocks noGrp="1"/>
          </p:cNvSpPr>
          <p:nvPr>
            <p:ph type="body" idx="1"/>
          </p:nvPr>
        </p:nvSpPr>
        <p:spPr>
          <a:xfrm>
            <a:off x="1297500" y="1536192"/>
            <a:ext cx="7439700" cy="2911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900" b="1" dirty="0">
                <a:latin typeface="Comic Sans MS"/>
                <a:ea typeface="Comic Sans MS"/>
                <a:cs typeface="Comic Sans MS"/>
                <a:sym typeface="Comic Sans MS"/>
              </a:rPr>
              <a:t>3. </a:t>
            </a:r>
            <a:r>
              <a:rPr lang="en" sz="2900" b="1" u="sng" dirty="0">
                <a:latin typeface="Comic Sans MS"/>
                <a:ea typeface="Comic Sans MS"/>
                <a:cs typeface="Comic Sans MS"/>
                <a:sym typeface="Comic Sans MS"/>
              </a:rPr>
              <a:t>Don’t Put God in a Box!</a:t>
            </a:r>
            <a:endParaRPr sz="2900" b="1" u="sng" dirty="0">
              <a:latin typeface="Comic Sans MS"/>
              <a:ea typeface="Comic Sans MS"/>
              <a:cs typeface="Comic Sans MS"/>
              <a:sym typeface="Comic Sans MS"/>
            </a:endParaRPr>
          </a:p>
          <a:p>
            <a:pPr marL="457200" lvl="0" indent="0" algn="l" rtl="0">
              <a:spcBef>
                <a:spcPts val="1200"/>
              </a:spcBef>
              <a:spcAft>
                <a:spcPts val="0"/>
              </a:spcAft>
              <a:buNone/>
            </a:pPr>
            <a:r>
              <a:rPr lang="en" sz="2900" b="1" dirty="0">
                <a:latin typeface="Comic Sans MS"/>
                <a:ea typeface="Comic Sans MS"/>
                <a:cs typeface="Comic Sans MS"/>
                <a:sym typeface="Comic Sans MS"/>
              </a:rPr>
              <a:t>God used unconventional methods of worship to confound armies and to bring down physical walls! Why should we dictate or control the move of God?</a:t>
            </a:r>
            <a:endParaRPr sz="2900" b="1" dirty="0">
              <a:latin typeface="Comic Sans MS"/>
              <a:ea typeface="Comic Sans MS"/>
              <a:cs typeface="Comic Sans MS"/>
              <a:sym typeface="Comic Sans MS"/>
            </a:endParaRPr>
          </a:p>
          <a:p>
            <a:pPr marL="457200" lvl="0" indent="0" algn="l" rtl="0">
              <a:spcBef>
                <a:spcPts val="1200"/>
              </a:spcBef>
              <a:spcAft>
                <a:spcPts val="1200"/>
              </a:spcAft>
              <a:buNone/>
            </a:pPr>
            <a:endParaRPr sz="2900" b="1" dirty="0">
              <a:latin typeface="Comic Sans MS"/>
              <a:ea typeface="Comic Sans MS"/>
              <a:cs typeface="Comic Sans MS"/>
              <a:sym typeface="Comic Sans M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28"/>
          <p:cNvSpPr txBox="1">
            <a:spLocks noGrp="1"/>
          </p:cNvSpPr>
          <p:nvPr>
            <p:ph type="title"/>
          </p:nvPr>
        </p:nvSpPr>
        <p:spPr>
          <a:xfrm>
            <a:off x="1060704" y="393750"/>
            <a:ext cx="8009100" cy="914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2660" b="1" dirty="0">
                <a:latin typeface="Comic Sans MS"/>
                <a:ea typeface="Comic Sans MS"/>
                <a:cs typeface="Comic Sans MS"/>
                <a:sym typeface="Comic Sans MS"/>
              </a:rPr>
              <a:t>WORSHIP LEADERS NEED TO KNOW THIS…</a:t>
            </a:r>
            <a:endParaRPr sz="2660" b="1" dirty="0">
              <a:latin typeface="Comic Sans MS"/>
              <a:ea typeface="Comic Sans MS"/>
              <a:cs typeface="Comic Sans MS"/>
              <a:sym typeface="Comic Sans MS"/>
            </a:endParaRPr>
          </a:p>
        </p:txBody>
      </p:sp>
      <p:sp>
        <p:nvSpPr>
          <p:cNvPr id="218" name="Google Shape;218;p28"/>
          <p:cNvSpPr txBox="1">
            <a:spLocks noGrp="1"/>
          </p:cNvSpPr>
          <p:nvPr>
            <p:ph type="body" idx="1"/>
          </p:nvPr>
        </p:nvSpPr>
        <p:spPr>
          <a:xfrm>
            <a:off x="1297500" y="1536192"/>
            <a:ext cx="7038900" cy="29112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900" b="1" dirty="0">
                <a:latin typeface="Comic Sans MS"/>
                <a:ea typeface="Comic Sans MS"/>
                <a:cs typeface="Comic Sans MS"/>
                <a:sym typeface="Comic Sans MS"/>
              </a:rPr>
              <a:t>~Joshua 6 tells the story. </a:t>
            </a:r>
            <a:endParaRPr sz="2900" b="1" dirty="0">
              <a:latin typeface="Comic Sans MS"/>
              <a:ea typeface="Comic Sans MS"/>
              <a:cs typeface="Comic Sans MS"/>
              <a:sym typeface="Comic Sans MS"/>
            </a:endParaRPr>
          </a:p>
          <a:p>
            <a:pPr marL="0" lvl="0" indent="0" algn="l" rtl="0">
              <a:lnSpc>
                <a:spcPct val="100000"/>
              </a:lnSpc>
              <a:spcBef>
                <a:spcPts val="1200"/>
              </a:spcBef>
              <a:spcAft>
                <a:spcPts val="0"/>
              </a:spcAft>
              <a:buNone/>
            </a:pPr>
            <a:r>
              <a:rPr lang="en" sz="2900" b="1" dirty="0">
                <a:latin typeface="Comic Sans MS"/>
                <a:ea typeface="Comic Sans MS"/>
                <a:cs typeface="Comic Sans MS"/>
                <a:sym typeface="Comic Sans MS"/>
              </a:rPr>
              <a:t>Look at the order:</a:t>
            </a:r>
            <a:endParaRPr sz="2900" b="1" dirty="0">
              <a:latin typeface="Comic Sans MS"/>
              <a:ea typeface="Comic Sans MS"/>
              <a:cs typeface="Comic Sans MS"/>
              <a:sym typeface="Comic Sans MS"/>
            </a:endParaRPr>
          </a:p>
          <a:p>
            <a:pPr marL="0" lvl="0" indent="0" algn="l" rtl="0">
              <a:lnSpc>
                <a:spcPct val="100000"/>
              </a:lnSpc>
              <a:spcBef>
                <a:spcPts val="1200"/>
              </a:spcBef>
              <a:spcAft>
                <a:spcPts val="1200"/>
              </a:spcAft>
              <a:buNone/>
            </a:pPr>
            <a:r>
              <a:rPr lang="en" sz="2900" b="1" dirty="0">
                <a:latin typeface="Comic Sans MS"/>
                <a:ea typeface="Comic Sans MS"/>
                <a:cs typeface="Comic Sans MS"/>
                <a:sym typeface="Comic Sans MS"/>
              </a:rPr>
              <a:t>March, carry trumpets, blow trumpets, shout, see walls fall, army goes up, enemy conquered! Unconventional!</a:t>
            </a:r>
            <a:endParaRPr sz="2900" b="1" dirty="0">
              <a:latin typeface="Comic Sans MS"/>
              <a:ea typeface="Comic Sans MS"/>
              <a:cs typeface="Comic Sans MS"/>
              <a:sym typeface="Comic Sans M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p29"/>
          <p:cNvSpPr txBox="1">
            <a:spLocks noGrp="1"/>
          </p:cNvSpPr>
          <p:nvPr>
            <p:ph type="title"/>
          </p:nvPr>
        </p:nvSpPr>
        <p:spPr>
          <a:xfrm>
            <a:off x="1060704" y="393750"/>
            <a:ext cx="7880700" cy="914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2660" b="1" dirty="0">
                <a:latin typeface="Comic Sans MS"/>
                <a:ea typeface="Comic Sans MS"/>
                <a:cs typeface="Comic Sans MS"/>
                <a:sym typeface="Comic Sans MS"/>
              </a:rPr>
              <a:t>WORSHIP LEADERS NEED TO KNOW THIS…</a:t>
            </a:r>
            <a:endParaRPr sz="2660" b="1" dirty="0">
              <a:latin typeface="Comic Sans MS"/>
              <a:ea typeface="Comic Sans MS"/>
              <a:cs typeface="Comic Sans MS"/>
              <a:sym typeface="Comic Sans MS"/>
            </a:endParaRPr>
          </a:p>
        </p:txBody>
      </p:sp>
      <p:sp>
        <p:nvSpPr>
          <p:cNvPr id="224" name="Google Shape;224;p29"/>
          <p:cNvSpPr txBox="1">
            <a:spLocks noGrp="1"/>
          </p:cNvSpPr>
          <p:nvPr>
            <p:ph type="body" idx="1"/>
          </p:nvPr>
        </p:nvSpPr>
        <p:spPr>
          <a:xfrm>
            <a:off x="1297500" y="1536192"/>
            <a:ext cx="7038900" cy="2911200"/>
          </a:xfrm>
          <a:prstGeom prst="rect">
            <a:avLst/>
          </a:prstGeom>
        </p:spPr>
        <p:txBody>
          <a:bodyPr spcFirstLastPara="1" wrap="square" lIns="91425" tIns="91425" rIns="91425" bIns="91425" anchor="t" anchorCtr="0">
            <a:noAutofit/>
          </a:bodyPr>
          <a:lstStyle/>
          <a:p>
            <a:pPr marL="0" lvl="0" indent="0" algn="l" rtl="0">
              <a:spcBef>
                <a:spcPts val="0"/>
              </a:spcBef>
              <a:spcAft>
                <a:spcPts val="1200"/>
              </a:spcAft>
              <a:buNone/>
            </a:pPr>
            <a:r>
              <a:rPr lang="en" sz="2900" b="1" dirty="0">
                <a:latin typeface="Comic Sans MS"/>
                <a:ea typeface="Comic Sans MS"/>
                <a:cs typeface="Comic Sans MS"/>
                <a:sym typeface="Comic Sans MS"/>
              </a:rPr>
              <a:t>~2 Chronicles 20 Jehoshaphat &amp; his people praised before, during and after they conquered the ammonites &amp; Moabites &amp; men from Mount Seir. They turned on each other!</a:t>
            </a:r>
            <a:endParaRPr sz="2900" b="1" dirty="0">
              <a:latin typeface="Comic Sans MS"/>
              <a:ea typeface="Comic Sans MS"/>
              <a:cs typeface="Comic Sans MS"/>
              <a:sym typeface="Comic Sans M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30"/>
          <p:cNvSpPr txBox="1">
            <a:spLocks noGrp="1"/>
          </p:cNvSpPr>
          <p:nvPr>
            <p:ph type="title"/>
          </p:nvPr>
        </p:nvSpPr>
        <p:spPr>
          <a:xfrm>
            <a:off x="1060704" y="393750"/>
            <a:ext cx="7944900" cy="914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2660" b="1" dirty="0">
                <a:latin typeface="Comic Sans MS"/>
                <a:ea typeface="Comic Sans MS"/>
                <a:cs typeface="Comic Sans MS"/>
                <a:sym typeface="Comic Sans MS"/>
              </a:rPr>
              <a:t>WORSHIP LEADERS NEED TO KNOW THIS…</a:t>
            </a:r>
            <a:endParaRPr sz="2660" b="1" dirty="0">
              <a:latin typeface="Comic Sans MS"/>
              <a:ea typeface="Comic Sans MS"/>
              <a:cs typeface="Comic Sans MS"/>
              <a:sym typeface="Comic Sans MS"/>
            </a:endParaRPr>
          </a:p>
        </p:txBody>
      </p:sp>
      <p:sp>
        <p:nvSpPr>
          <p:cNvPr id="230" name="Google Shape;230;p30"/>
          <p:cNvSpPr txBox="1">
            <a:spLocks noGrp="1"/>
          </p:cNvSpPr>
          <p:nvPr>
            <p:ph type="body" idx="1"/>
          </p:nvPr>
        </p:nvSpPr>
        <p:spPr>
          <a:xfrm>
            <a:off x="1297500" y="1536192"/>
            <a:ext cx="7038900" cy="2911200"/>
          </a:xfrm>
          <a:prstGeom prst="rect">
            <a:avLst/>
          </a:prstGeom>
        </p:spPr>
        <p:txBody>
          <a:bodyPr spcFirstLastPara="1" wrap="square" lIns="91425" tIns="91425" rIns="91425" bIns="91425" anchor="t" anchorCtr="0">
            <a:noAutofit/>
          </a:bodyPr>
          <a:lstStyle/>
          <a:p>
            <a:pPr marL="0" lvl="0" indent="0" algn="l" rtl="0">
              <a:spcBef>
                <a:spcPts val="0"/>
              </a:spcBef>
              <a:spcAft>
                <a:spcPts val="1200"/>
              </a:spcAft>
              <a:buNone/>
            </a:pPr>
            <a:r>
              <a:rPr lang="en" sz="2900" b="1" dirty="0">
                <a:latin typeface="Comic Sans MS"/>
                <a:ea typeface="Comic Sans MS"/>
                <a:cs typeface="Comic Sans MS"/>
                <a:sym typeface="Comic Sans MS"/>
              </a:rPr>
              <a:t>~Isaiah 55:9 “As the heavens are higher than the earth, so are my ways higher than your ways and my thoughts than your thoughts.”</a:t>
            </a:r>
            <a:endParaRPr sz="2900" b="1" dirty="0">
              <a:latin typeface="Comic Sans MS"/>
              <a:ea typeface="Comic Sans MS"/>
              <a:cs typeface="Comic Sans MS"/>
              <a:sym typeface="Comic Sans M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31"/>
          <p:cNvSpPr txBox="1">
            <a:spLocks noGrp="1"/>
          </p:cNvSpPr>
          <p:nvPr>
            <p:ph type="title"/>
          </p:nvPr>
        </p:nvSpPr>
        <p:spPr>
          <a:xfrm>
            <a:off x="1060704" y="393750"/>
            <a:ext cx="7994072" cy="914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660" b="1" dirty="0">
                <a:latin typeface="Comic Sans MS"/>
                <a:ea typeface="Comic Sans MS"/>
                <a:cs typeface="Comic Sans MS"/>
                <a:sym typeface="Comic Sans MS"/>
              </a:rPr>
              <a:t>WORSHIP LEADERS NEED TO KNOW THIS…</a:t>
            </a:r>
            <a:endParaRPr sz="2660" b="1" dirty="0">
              <a:latin typeface="Comic Sans MS"/>
              <a:ea typeface="Comic Sans MS"/>
              <a:cs typeface="Comic Sans MS"/>
              <a:sym typeface="Comic Sans MS"/>
            </a:endParaRPr>
          </a:p>
        </p:txBody>
      </p:sp>
      <p:sp>
        <p:nvSpPr>
          <p:cNvPr id="236" name="Google Shape;236;p31"/>
          <p:cNvSpPr txBox="1">
            <a:spLocks noGrp="1"/>
          </p:cNvSpPr>
          <p:nvPr>
            <p:ph type="body" idx="1"/>
          </p:nvPr>
        </p:nvSpPr>
        <p:spPr>
          <a:xfrm>
            <a:off x="1297499" y="1536192"/>
            <a:ext cx="7569410" cy="2911200"/>
          </a:xfrm>
          <a:prstGeom prst="rect">
            <a:avLst/>
          </a:prstGeom>
        </p:spPr>
        <p:txBody>
          <a:bodyPr spcFirstLastPara="1" wrap="square" lIns="91425" tIns="91425" rIns="91425" bIns="91425" anchor="t" anchorCtr="0">
            <a:noAutofit/>
          </a:bodyPr>
          <a:lstStyle/>
          <a:p>
            <a:pPr marL="0" lvl="0" indent="0" algn="l" rtl="0">
              <a:lnSpc>
                <a:spcPct val="95000"/>
              </a:lnSpc>
              <a:spcBef>
                <a:spcPts val="0"/>
              </a:spcBef>
              <a:spcAft>
                <a:spcPts val="0"/>
              </a:spcAft>
              <a:buNone/>
            </a:pPr>
            <a:r>
              <a:rPr lang="en" sz="2900" b="1" dirty="0">
                <a:latin typeface="Comic Sans MS"/>
                <a:ea typeface="Comic Sans MS"/>
                <a:cs typeface="Comic Sans MS"/>
                <a:sym typeface="Comic Sans MS"/>
              </a:rPr>
              <a:t>“Not putting God in a box” will:</a:t>
            </a:r>
            <a:endParaRPr sz="2900" b="1" dirty="0">
              <a:latin typeface="Comic Sans MS"/>
              <a:ea typeface="Comic Sans MS"/>
              <a:cs typeface="Comic Sans MS"/>
              <a:sym typeface="Comic Sans MS"/>
            </a:endParaRPr>
          </a:p>
          <a:p>
            <a:pPr marL="0" lvl="0" indent="0" algn="l" rtl="0">
              <a:lnSpc>
                <a:spcPct val="95000"/>
              </a:lnSpc>
              <a:spcBef>
                <a:spcPts val="1200"/>
              </a:spcBef>
              <a:spcAft>
                <a:spcPts val="0"/>
              </a:spcAft>
              <a:buNone/>
            </a:pPr>
            <a:r>
              <a:rPr lang="en" sz="2900" b="1" dirty="0">
                <a:latin typeface="Comic Sans MS"/>
                <a:ea typeface="Comic Sans MS"/>
                <a:cs typeface="Comic Sans MS"/>
                <a:sym typeface="Comic Sans MS"/>
              </a:rPr>
              <a:t>~allow creativity to flow in worship</a:t>
            </a:r>
            <a:endParaRPr sz="2900" b="1" dirty="0">
              <a:latin typeface="Comic Sans MS"/>
              <a:ea typeface="Comic Sans MS"/>
              <a:cs typeface="Comic Sans MS"/>
              <a:sym typeface="Comic Sans MS"/>
            </a:endParaRPr>
          </a:p>
          <a:p>
            <a:pPr marL="0" lvl="0" indent="0" algn="l" rtl="0">
              <a:lnSpc>
                <a:spcPct val="95000"/>
              </a:lnSpc>
              <a:spcBef>
                <a:spcPts val="1200"/>
              </a:spcBef>
              <a:spcAft>
                <a:spcPts val="0"/>
              </a:spcAft>
              <a:buNone/>
            </a:pPr>
            <a:r>
              <a:rPr lang="en" sz="2900" b="1" dirty="0">
                <a:latin typeface="Comic Sans MS"/>
                <a:ea typeface="Comic Sans MS"/>
                <a:cs typeface="Comic Sans MS"/>
                <a:sym typeface="Comic Sans MS"/>
              </a:rPr>
              <a:t>~take parameters off of what we think worship should look like, sound like, feel like</a:t>
            </a:r>
            <a:endParaRPr sz="2900" b="1" dirty="0">
              <a:latin typeface="Comic Sans MS"/>
              <a:ea typeface="Comic Sans MS"/>
              <a:cs typeface="Comic Sans MS"/>
              <a:sym typeface="Comic Sans MS"/>
            </a:endParaRPr>
          </a:p>
          <a:p>
            <a:pPr marL="0" lvl="0" indent="0" algn="l" rtl="0">
              <a:lnSpc>
                <a:spcPct val="95000"/>
              </a:lnSpc>
              <a:spcBef>
                <a:spcPts val="1200"/>
              </a:spcBef>
              <a:spcAft>
                <a:spcPts val="1200"/>
              </a:spcAft>
              <a:buNone/>
            </a:pPr>
            <a:r>
              <a:rPr lang="en" sz="2900" b="1" dirty="0">
                <a:latin typeface="Comic Sans MS"/>
                <a:ea typeface="Comic Sans MS"/>
                <a:cs typeface="Comic Sans MS"/>
                <a:sym typeface="Comic Sans MS"/>
              </a:rPr>
              <a:t>~give Him free reign to move as He pleases</a:t>
            </a:r>
            <a:endParaRPr sz="2900" b="1" dirty="0">
              <a:latin typeface="Comic Sans MS"/>
              <a:ea typeface="Comic Sans MS"/>
              <a:cs typeface="Comic Sans MS"/>
              <a:sym typeface="Comic Sans M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14"/>
          <p:cNvSpPr txBox="1">
            <a:spLocks noGrp="1"/>
          </p:cNvSpPr>
          <p:nvPr>
            <p:ph type="title"/>
          </p:nvPr>
        </p:nvSpPr>
        <p:spPr>
          <a:xfrm>
            <a:off x="823850" y="866775"/>
            <a:ext cx="4587000" cy="3521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2700" dirty="0">
                <a:latin typeface="Comic Sans MS"/>
                <a:ea typeface="Comic Sans MS"/>
                <a:cs typeface="Comic Sans MS"/>
                <a:sym typeface="Comic Sans MS"/>
              </a:rPr>
              <a:t>“I think they need to know that God sees them. That while earthly toil might seem to be unrewarding, they are storing up treasures in heaven when they do what they do as unto God.” 				~David C.</a:t>
            </a:r>
            <a:endParaRPr sz="2700" dirty="0">
              <a:latin typeface="Comic Sans MS"/>
              <a:ea typeface="Comic Sans MS"/>
              <a:cs typeface="Comic Sans MS"/>
              <a:sym typeface="Comic Sans M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31"/>
          <p:cNvSpPr txBox="1">
            <a:spLocks noGrp="1"/>
          </p:cNvSpPr>
          <p:nvPr>
            <p:ph type="title"/>
          </p:nvPr>
        </p:nvSpPr>
        <p:spPr>
          <a:xfrm>
            <a:off x="1060704" y="393750"/>
            <a:ext cx="7994072" cy="914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660" b="1" dirty="0">
                <a:latin typeface="Comic Sans MS"/>
                <a:ea typeface="Comic Sans MS"/>
                <a:cs typeface="Comic Sans MS"/>
                <a:sym typeface="Comic Sans MS"/>
              </a:rPr>
              <a:t>WORSHIP LEADERS NEED TO KNOW THIS…</a:t>
            </a:r>
            <a:endParaRPr sz="2660" b="1" dirty="0">
              <a:latin typeface="Comic Sans MS"/>
              <a:ea typeface="Comic Sans MS"/>
              <a:cs typeface="Comic Sans MS"/>
              <a:sym typeface="Comic Sans MS"/>
            </a:endParaRPr>
          </a:p>
        </p:txBody>
      </p:sp>
      <p:sp>
        <p:nvSpPr>
          <p:cNvPr id="236" name="Google Shape;236;p31"/>
          <p:cNvSpPr txBox="1">
            <a:spLocks noGrp="1"/>
          </p:cNvSpPr>
          <p:nvPr>
            <p:ph type="body" idx="1"/>
          </p:nvPr>
        </p:nvSpPr>
        <p:spPr>
          <a:xfrm>
            <a:off x="1297499" y="1536192"/>
            <a:ext cx="7569410" cy="2911200"/>
          </a:xfrm>
          <a:prstGeom prst="rect">
            <a:avLst/>
          </a:prstGeom>
        </p:spPr>
        <p:txBody>
          <a:bodyPr spcFirstLastPara="1" wrap="square" lIns="91425" tIns="91425" rIns="91425" bIns="91425" anchor="t" anchorCtr="0">
            <a:noAutofit/>
          </a:bodyPr>
          <a:lstStyle/>
          <a:p>
            <a:pPr marL="0" lvl="0" indent="0" algn="ctr" rtl="0">
              <a:lnSpc>
                <a:spcPct val="95000"/>
              </a:lnSpc>
              <a:spcBef>
                <a:spcPts val="0"/>
              </a:spcBef>
              <a:spcAft>
                <a:spcPts val="0"/>
              </a:spcAft>
              <a:buNone/>
            </a:pPr>
            <a:r>
              <a:rPr lang="en" sz="2900" b="1" dirty="0">
                <a:latin typeface="Comic Sans MS"/>
                <a:ea typeface="Comic Sans MS"/>
                <a:cs typeface="Comic Sans MS"/>
                <a:sym typeface="Comic Sans MS"/>
              </a:rPr>
              <a:t>TRANSITIONS</a:t>
            </a:r>
          </a:p>
          <a:p>
            <a:pPr marL="514350" lvl="0" indent="-514350" rtl="0">
              <a:lnSpc>
                <a:spcPct val="95000"/>
              </a:lnSpc>
              <a:spcBef>
                <a:spcPts val="0"/>
              </a:spcBef>
              <a:spcAft>
                <a:spcPts val="0"/>
              </a:spcAft>
              <a:buAutoNum type="arabicPeriod"/>
            </a:pPr>
            <a:r>
              <a:rPr lang="en" sz="2900" b="1" dirty="0">
                <a:latin typeface="Comic Sans MS"/>
                <a:ea typeface="Comic Sans MS"/>
                <a:cs typeface="Comic Sans MS"/>
                <a:sym typeface="Comic Sans MS"/>
              </a:rPr>
              <a:t>Go up ½ step/whole step.</a:t>
            </a:r>
          </a:p>
          <a:p>
            <a:pPr marL="514350" lvl="0" indent="-514350" rtl="0">
              <a:lnSpc>
                <a:spcPct val="95000"/>
              </a:lnSpc>
              <a:spcBef>
                <a:spcPts val="0"/>
              </a:spcBef>
              <a:spcAft>
                <a:spcPts val="0"/>
              </a:spcAft>
              <a:buAutoNum type="arabicPeriod"/>
            </a:pPr>
            <a:r>
              <a:rPr lang="en" sz="2900" b="1" dirty="0">
                <a:latin typeface="Comic Sans MS"/>
                <a:ea typeface="Comic Sans MS"/>
                <a:cs typeface="Comic Sans MS"/>
                <a:sym typeface="Comic Sans MS"/>
              </a:rPr>
              <a:t>Go from any major key to the same minor key (C Major to c minor).</a:t>
            </a:r>
          </a:p>
          <a:p>
            <a:pPr marL="514350" lvl="0" indent="-514350" rtl="0">
              <a:lnSpc>
                <a:spcPct val="95000"/>
              </a:lnSpc>
              <a:spcBef>
                <a:spcPts val="0"/>
              </a:spcBef>
              <a:spcAft>
                <a:spcPts val="0"/>
              </a:spcAft>
              <a:buAutoNum type="arabicPeriod"/>
            </a:pPr>
            <a:r>
              <a:rPr lang="en" sz="2900" b="1" dirty="0">
                <a:latin typeface="Comic Sans MS"/>
                <a:ea typeface="Comic Sans MS"/>
                <a:cs typeface="Comic Sans MS"/>
                <a:sym typeface="Comic Sans MS"/>
              </a:rPr>
              <a:t>Go to the IV chord (C to F).</a:t>
            </a:r>
          </a:p>
          <a:p>
            <a:pPr marL="514350" lvl="0" indent="-514350" rtl="0">
              <a:lnSpc>
                <a:spcPct val="95000"/>
              </a:lnSpc>
              <a:spcBef>
                <a:spcPts val="0"/>
              </a:spcBef>
              <a:spcAft>
                <a:spcPts val="0"/>
              </a:spcAft>
              <a:buAutoNum type="arabicPeriod"/>
            </a:pPr>
            <a:r>
              <a:rPr lang="en" sz="2900" b="1" dirty="0">
                <a:latin typeface="Comic Sans MS"/>
                <a:ea typeface="Comic Sans MS"/>
                <a:cs typeface="Comic Sans MS"/>
                <a:sym typeface="Comic Sans MS"/>
              </a:rPr>
              <a:t>Go to the V chord (C to G).</a:t>
            </a:r>
          </a:p>
          <a:p>
            <a:pPr marL="514350" lvl="0" indent="-514350" rtl="0">
              <a:lnSpc>
                <a:spcPct val="95000"/>
              </a:lnSpc>
              <a:spcBef>
                <a:spcPts val="0"/>
              </a:spcBef>
              <a:spcAft>
                <a:spcPts val="0"/>
              </a:spcAft>
              <a:buAutoNum type="arabicPeriod"/>
            </a:pPr>
            <a:r>
              <a:rPr lang="en" sz="2900" b="1" dirty="0">
                <a:latin typeface="Comic Sans MS"/>
                <a:ea typeface="Comic Sans MS"/>
                <a:cs typeface="Comic Sans MS"/>
                <a:sym typeface="Comic Sans MS"/>
              </a:rPr>
              <a:t>Go to the relative minor (C Major to a minor).</a:t>
            </a:r>
            <a:endParaRPr sz="2900" b="1" dirty="0">
              <a:latin typeface="Comic Sans MS"/>
              <a:ea typeface="Comic Sans MS"/>
              <a:cs typeface="Comic Sans MS"/>
              <a:sym typeface="Comic Sans MS"/>
            </a:endParaRPr>
          </a:p>
        </p:txBody>
      </p:sp>
    </p:spTree>
    <p:extLst>
      <p:ext uri="{BB962C8B-B14F-4D97-AF65-F5344CB8AC3E}">
        <p14:creationId xmlns:p14="http://schemas.microsoft.com/office/powerpoint/2010/main" val="37699738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31"/>
          <p:cNvSpPr txBox="1">
            <a:spLocks noGrp="1"/>
          </p:cNvSpPr>
          <p:nvPr>
            <p:ph type="title"/>
          </p:nvPr>
        </p:nvSpPr>
        <p:spPr>
          <a:xfrm>
            <a:off x="1060704" y="393750"/>
            <a:ext cx="7994072" cy="914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660" b="1" dirty="0">
                <a:latin typeface="Comic Sans MS"/>
                <a:ea typeface="Comic Sans MS"/>
                <a:cs typeface="Comic Sans MS"/>
                <a:sym typeface="Comic Sans MS"/>
              </a:rPr>
              <a:t>WORSHIP LEADERS NEED TO KNOW THIS…</a:t>
            </a:r>
            <a:endParaRPr sz="2660" b="1" dirty="0">
              <a:latin typeface="Comic Sans MS"/>
              <a:ea typeface="Comic Sans MS"/>
              <a:cs typeface="Comic Sans MS"/>
              <a:sym typeface="Comic Sans MS"/>
            </a:endParaRPr>
          </a:p>
        </p:txBody>
      </p:sp>
      <p:sp>
        <p:nvSpPr>
          <p:cNvPr id="236" name="Google Shape;236;p31"/>
          <p:cNvSpPr txBox="1">
            <a:spLocks noGrp="1"/>
          </p:cNvSpPr>
          <p:nvPr>
            <p:ph type="body" idx="1"/>
          </p:nvPr>
        </p:nvSpPr>
        <p:spPr>
          <a:xfrm>
            <a:off x="1297499" y="1536192"/>
            <a:ext cx="7569410" cy="2911200"/>
          </a:xfrm>
          <a:prstGeom prst="rect">
            <a:avLst/>
          </a:prstGeom>
        </p:spPr>
        <p:txBody>
          <a:bodyPr spcFirstLastPara="1" wrap="square" lIns="91425" tIns="91425" rIns="91425" bIns="91425" anchor="t" anchorCtr="0">
            <a:noAutofit/>
          </a:bodyPr>
          <a:lstStyle/>
          <a:p>
            <a:pPr marL="0" lvl="0" indent="0" algn="ctr" rtl="0">
              <a:lnSpc>
                <a:spcPct val="95000"/>
              </a:lnSpc>
              <a:spcBef>
                <a:spcPts val="0"/>
              </a:spcBef>
              <a:spcAft>
                <a:spcPts val="0"/>
              </a:spcAft>
              <a:buNone/>
            </a:pPr>
            <a:r>
              <a:rPr lang="en" sz="2900" b="1" dirty="0">
                <a:latin typeface="Comic Sans MS"/>
                <a:ea typeface="Comic Sans MS"/>
                <a:cs typeface="Comic Sans MS"/>
                <a:sym typeface="Comic Sans MS"/>
              </a:rPr>
              <a:t>TRANSITIONS</a:t>
            </a:r>
          </a:p>
          <a:p>
            <a:pPr marL="0" lvl="0" indent="0" rtl="0">
              <a:lnSpc>
                <a:spcPct val="95000"/>
              </a:lnSpc>
              <a:spcBef>
                <a:spcPts val="0"/>
              </a:spcBef>
              <a:spcAft>
                <a:spcPts val="0"/>
              </a:spcAft>
              <a:buNone/>
            </a:pPr>
            <a:r>
              <a:rPr lang="en" sz="2900" b="1" dirty="0">
                <a:latin typeface="Comic Sans MS"/>
                <a:ea typeface="Comic Sans MS"/>
                <a:cs typeface="Comic Sans MS"/>
                <a:sym typeface="Comic Sans MS"/>
              </a:rPr>
              <a:t>Your set should be a progression of keys moving upward, not downward. If your keys are progressively moving higher, this creates a sense of energy and excitement. Going lower in keys gives the opposite effect.</a:t>
            </a:r>
            <a:endParaRPr sz="2900" b="1" dirty="0">
              <a:latin typeface="Comic Sans MS"/>
              <a:ea typeface="Comic Sans MS"/>
              <a:cs typeface="Comic Sans MS"/>
              <a:sym typeface="Comic Sans MS"/>
            </a:endParaRPr>
          </a:p>
        </p:txBody>
      </p:sp>
    </p:spTree>
    <p:extLst>
      <p:ext uri="{BB962C8B-B14F-4D97-AF65-F5344CB8AC3E}">
        <p14:creationId xmlns:p14="http://schemas.microsoft.com/office/powerpoint/2010/main" val="24806772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31"/>
          <p:cNvSpPr txBox="1">
            <a:spLocks noGrp="1"/>
          </p:cNvSpPr>
          <p:nvPr>
            <p:ph type="title"/>
          </p:nvPr>
        </p:nvSpPr>
        <p:spPr>
          <a:xfrm>
            <a:off x="1060704" y="393750"/>
            <a:ext cx="7994072" cy="914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660" b="1" dirty="0">
                <a:latin typeface="Comic Sans MS"/>
                <a:ea typeface="Comic Sans MS"/>
                <a:cs typeface="Comic Sans MS"/>
                <a:sym typeface="Comic Sans MS"/>
              </a:rPr>
              <a:t>WORSHIP LEADERS NEED TO KNOW THIS…</a:t>
            </a:r>
            <a:endParaRPr sz="2660" b="1" dirty="0">
              <a:latin typeface="Comic Sans MS"/>
              <a:ea typeface="Comic Sans MS"/>
              <a:cs typeface="Comic Sans MS"/>
              <a:sym typeface="Comic Sans MS"/>
            </a:endParaRPr>
          </a:p>
        </p:txBody>
      </p:sp>
      <p:sp>
        <p:nvSpPr>
          <p:cNvPr id="236" name="Google Shape;236;p31"/>
          <p:cNvSpPr txBox="1">
            <a:spLocks noGrp="1"/>
          </p:cNvSpPr>
          <p:nvPr>
            <p:ph type="body" idx="1"/>
          </p:nvPr>
        </p:nvSpPr>
        <p:spPr>
          <a:xfrm>
            <a:off x="1297499" y="1536192"/>
            <a:ext cx="7569410" cy="2911200"/>
          </a:xfrm>
          <a:prstGeom prst="rect">
            <a:avLst/>
          </a:prstGeom>
        </p:spPr>
        <p:txBody>
          <a:bodyPr spcFirstLastPara="1" wrap="square" lIns="91425" tIns="91425" rIns="91425" bIns="91425" anchor="t" anchorCtr="0">
            <a:noAutofit/>
          </a:bodyPr>
          <a:lstStyle/>
          <a:p>
            <a:pPr marL="0" lvl="0" indent="0" algn="ctr" rtl="0">
              <a:lnSpc>
                <a:spcPct val="95000"/>
              </a:lnSpc>
              <a:spcBef>
                <a:spcPts val="0"/>
              </a:spcBef>
              <a:spcAft>
                <a:spcPts val="0"/>
              </a:spcAft>
              <a:buNone/>
            </a:pPr>
            <a:r>
              <a:rPr lang="en" sz="2900" b="1" dirty="0">
                <a:latin typeface="Comic Sans MS"/>
                <a:ea typeface="Comic Sans MS"/>
                <a:cs typeface="Comic Sans MS"/>
                <a:sym typeface="Comic Sans MS"/>
              </a:rPr>
              <a:t>10 Commandments of Transitioning</a:t>
            </a:r>
          </a:p>
          <a:p>
            <a:pPr marL="0" lvl="0" indent="0" rtl="0">
              <a:lnSpc>
                <a:spcPct val="95000"/>
              </a:lnSpc>
              <a:spcBef>
                <a:spcPts val="0"/>
              </a:spcBef>
              <a:spcAft>
                <a:spcPts val="0"/>
              </a:spcAft>
              <a:buNone/>
            </a:pPr>
            <a:r>
              <a:rPr lang="en" sz="2900" b="1" dirty="0">
                <a:latin typeface="Comic Sans MS"/>
                <a:ea typeface="Comic Sans MS"/>
                <a:cs typeface="Comic Sans MS"/>
                <a:sym typeface="Comic Sans MS"/>
              </a:rPr>
              <a:t>1. Silence without a directive is deadly.</a:t>
            </a:r>
          </a:p>
          <a:p>
            <a:pPr marL="0" lvl="0" indent="0" rtl="0">
              <a:lnSpc>
                <a:spcPct val="95000"/>
              </a:lnSpc>
              <a:spcBef>
                <a:spcPts val="0"/>
              </a:spcBef>
              <a:spcAft>
                <a:spcPts val="0"/>
              </a:spcAft>
              <a:buNone/>
            </a:pPr>
            <a:r>
              <a:rPr lang="en" sz="2900" b="1" dirty="0">
                <a:latin typeface="Comic Sans MS"/>
                <a:ea typeface="Comic Sans MS"/>
                <a:cs typeface="Comic Sans MS"/>
                <a:sym typeface="Comic Sans MS"/>
              </a:rPr>
              <a:t>2. Sudden changes musically will result in a stroke or heart attack!</a:t>
            </a:r>
          </a:p>
          <a:p>
            <a:pPr marL="0" lvl="0" indent="0" rtl="0">
              <a:lnSpc>
                <a:spcPct val="95000"/>
              </a:lnSpc>
              <a:spcBef>
                <a:spcPts val="0"/>
              </a:spcBef>
              <a:spcAft>
                <a:spcPts val="0"/>
              </a:spcAft>
              <a:buNone/>
            </a:pPr>
            <a:r>
              <a:rPr lang="en" sz="2900" b="1" dirty="0">
                <a:latin typeface="Comic Sans MS"/>
                <a:ea typeface="Comic Sans MS"/>
                <a:cs typeface="Comic Sans MS"/>
                <a:sym typeface="Comic Sans MS"/>
              </a:rPr>
              <a:t>3. Communicate always!</a:t>
            </a:r>
          </a:p>
          <a:p>
            <a:pPr marL="0" lvl="0" indent="0" rtl="0">
              <a:lnSpc>
                <a:spcPct val="95000"/>
              </a:lnSpc>
              <a:spcBef>
                <a:spcPts val="0"/>
              </a:spcBef>
              <a:spcAft>
                <a:spcPts val="0"/>
              </a:spcAft>
              <a:buNone/>
            </a:pPr>
            <a:r>
              <a:rPr lang="en" sz="2900" b="1" dirty="0">
                <a:latin typeface="Comic Sans MS"/>
                <a:ea typeface="Comic Sans MS"/>
                <a:cs typeface="Comic Sans MS"/>
                <a:sym typeface="Comic Sans MS"/>
              </a:rPr>
              <a:t>4. Spend time planning &amp; practicing transitions</a:t>
            </a:r>
          </a:p>
        </p:txBody>
      </p:sp>
    </p:spTree>
    <p:extLst>
      <p:ext uri="{BB962C8B-B14F-4D97-AF65-F5344CB8AC3E}">
        <p14:creationId xmlns:p14="http://schemas.microsoft.com/office/powerpoint/2010/main" val="12978438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31"/>
          <p:cNvSpPr txBox="1">
            <a:spLocks noGrp="1"/>
          </p:cNvSpPr>
          <p:nvPr>
            <p:ph type="title"/>
          </p:nvPr>
        </p:nvSpPr>
        <p:spPr>
          <a:xfrm>
            <a:off x="1060704" y="393750"/>
            <a:ext cx="7994072" cy="914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660" b="1" dirty="0">
                <a:latin typeface="Comic Sans MS"/>
                <a:ea typeface="Comic Sans MS"/>
                <a:cs typeface="Comic Sans MS"/>
                <a:sym typeface="Comic Sans MS"/>
              </a:rPr>
              <a:t>WORSHIP LEADERS NEED TO KNOW THIS…</a:t>
            </a:r>
            <a:endParaRPr sz="2660" b="1" dirty="0">
              <a:latin typeface="Comic Sans MS"/>
              <a:ea typeface="Comic Sans MS"/>
              <a:cs typeface="Comic Sans MS"/>
              <a:sym typeface="Comic Sans MS"/>
            </a:endParaRPr>
          </a:p>
        </p:txBody>
      </p:sp>
      <p:sp>
        <p:nvSpPr>
          <p:cNvPr id="236" name="Google Shape;236;p31"/>
          <p:cNvSpPr txBox="1">
            <a:spLocks noGrp="1"/>
          </p:cNvSpPr>
          <p:nvPr>
            <p:ph type="body" idx="1"/>
          </p:nvPr>
        </p:nvSpPr>
        <p:spPr>
          <a:xfrm>
            <a:off x="1297499" y="1536192"/>
            <a:ext cx="7569410" cy="2911200"/>
          </a:xfrm>
          <a:prstGeom prst="rect">
            <a:avLst/>
          </a:prstGeom>
        </p:spPr>
        <p:txBody>
          <a:bodyPr spcFirstLastPara="1" wrap="square" lIns="91425" tIns="91425" rIns="91425" bIns="91425" anchor="t" anchorCtr="0">
            <a:noAutofit/>
          </a:bodyPr>
          <a:lstStyle/>
          <a:p>
            <a:pPr marL="0" lvl="0" indent="0" algn="ctr" rtl="0">
              <a:lnSpc>
                <a:spcPct val="95000"/>
              </a:lnSpc>
              <a:spcBef>
                <a:spcPts val="0"/>
              </a:spcBef>
              <a:spcAft>
                <a:spcPts val="0"/>
              </a:spcAft>
              <a:buNone/>
            </a:pPr>
            <a:r>
              <a:rPr lang="en" sz="2900" b="1" dirty="0">
                <a:latin typeface="Comic Sans MS"/>
                <a:ea typeface="Comic Sans MS"/>
                <a:cs typeface="Comic Sans MS"/>
                <a:sym typeface="Comic Sans MS"/>
              </a:rPr>
              <a:t>10 Commandments of Transitioning</a:t>
            </a:r>
          </a:p>
          <a:p>
            <a:pPr marL="0" indent="0">
              <a:lnSpc>
                <a:spcPct val="95000"/>
              </a:lnSpc>
              <a:buNone/>
            </a:pPr>
            <a:r>
              <a:rPr lang="en" sz="2900" b="1" dirty="0">
                <a:latin typeface="Comic Sans MS"/>
                <a:ea typeface="Comic Sans MS"/>
                <a:cs typeface="Comic Sans MS"/>
                <a:sym typeface="Comic Sans MS"/>
              </a:rPr>
              <a:t>5. Use non-musical transitions.</a:t>
            </a:r>
          </a:p>
          <a:p>
            <a:pPr marL="0" lvl="0" indent="0" rtl="0">
              <a:lnSpc>
                <a:spcPct val="95000"/>
              </a:lnSpc>
              <a:spcBef>
                <a:spcPts val="0"/>
              </a:spcBef>
              <a:spcAft>
                <a:spcPts val="0"/>
              </a:spcAft>
              <a:buNone/>
            </a:pPr>
            <a:r>
              <a:rPr lang="en" sz="2900" b="1" dirty="0">
                <a:latin typeface="Comic Sans MS"/>
                <a:ea typeface="Comic Sans MS"/>
                <a:cs typeface="Comic Sans MS"/>
                <a:sym typeface="Comic Sans MS"/>
              </a:rPr>
              <a:t>6. Use musical transitions as well.</a:t>
            </a:r>
          </a:p>
          <a:p>
            <a:pPr marL="0" lvl="0" indent="0" rtl="0">
              <a:lnSpc>
                <a:spcPct val="95000"/>
              </a:lnSpc>
              <a:spcBef>
                <a:spcPts val="0"/>
              </a:spcBef>
              <a:spcAft>
                <a:spcPts val="0"/>
              </a:spcAft>
              <a:buNone/>
            </a:pPr>
            <a:r>
              <a:rPr lang="en" sz="2900" b="1" dirty="0">
                <a:latin typeface="Comic Sans MS"/>
                <a:ea typeface="Comic Sans MS"/>
                <a:cs typeface="Comic Sans MS"/>
                <a:sym typeface="Comic Sans MS"/>
              </a:rPr>
              <a:t>7. When you forget something, don’t panic. Sing the chorus again or do an instrumental. (Tracks help with this…)</a:t>
            </a:r>
          </a:p>
          <a:p>
            <a:pPr marL="0" lvl="0" indent="0" rtl="0">
              <a:lnSpc>
                <a:spcPct val="95000"/>
              </a:lnSpc>
              <a:spcBef>
                <a:spcPts val="0"/>
              </a:spcBef>
              <a:spcAft>
                <a:spcPts val="0"/>
              </a:spcAft>
              <a:buNone/>
            </a:pPr>
            <a:r>
              <a:rPr lang="en" sz="2900" b="1" dirty="0">
                <a:latin typeface="Comic Sans MS"/>
                <a:ea typeface="Comic Sans MS"/>
                <a:cs typeface="Comic Sans MS"/>
                <a:sym typeface="Comic Sans MS"/>
              </a:rPr>
              <a:t>8. In using vocal directives, talk to God &amp; the people.</a:t>
            </a:r>
          </a:p>
          <a:p>
            <a:pPr marL="0" lvl="0" indent="0" rtl="0">
              <a:lnSpc>
                <a:spcPct val="95000"/>
              </a:lnSpc>
              <a:spcBef>
                <a:spcPts val="0"/>
              </a:spcBef>
              <a:spcAft>
                <a:spcPts val="0"/>
              </a:spcAft>
              <a:buNone/>
            </a:pPr>
            <a:endParaRPr lang="en" sz="2900" b="1" dirty="0">
              <a:latin typeface="Comic Sans MS"/>
              <a:ea typeface="Comic Sans MS"/>
              <a:cs typeface="Comic Sans MS"/>
              <a:sym typeface="Comic Sans MS"/>
            </a:endParaRPr>
          </a:p>
        </p:txBody>
      </p:sp>
    </p:spTree>
    <p:extLst>
      <p:ext uri="{BB962C8B-B14F-4D97-AF65-F5344CB8AC3E}">
        <p14:creationId xmlns:p14="http://schemas.microsoft.com/office/powerpoint/2010/main" val="27470873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31"/>
          <p:cNvSpPr txBox="1">
            <a:spLocks noGrp="1"/>
          </p:cNvSpPr>
          <p:nvPr>
            <p:ph type="title"/>
          </p:nvPr>
        </p:nvSpPr>
        <p:spPr>
          <a:xfrm>
            <a:off x="1060704" y="393750"/>
            <a:ext cx="7994072" cy="914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660" b="1" dirty="0">
                <a:latin typeface="Comic Sans MS"/>
                <a:ea typeface="Comic Sans MS"/>
                <a:cs typeface="Comic Sans MS"/>
                <a:sym typeface="Comic Sans MS"/>
              </a:rPr>
              <a:t>WORSHIP LEADERS NEED TO KNOW THIS…</a:t>
            </a:r>
            <a:endParaRPr sz="2660" b="1" dirty="0">
              <a:latin typeface="Comic Sans MS"/>
              <a:ea typeface="Comic Sans MS"/>
              <a:cs typeface="Comic Sans MS"/>
              <a:sym typeface="Comic Sans MS"/>
            </a:endParaRPr>
          </a:p>
        </p:txBody>
      </p:sp>
      <p:sp>
        <p:nvSpPr>
          <p:cNvPr id="236" name="Google Shape;236;p31"/>
          <p:cNvSpPr txBox="1">
            <a:spLocks noGrp="1"/>
          </p:cNvSpPr>
          <p:nvPr>
            <p:ph type="body" idx="1"/>
          </p:nvPr>
        </p:nvSpPr>
        <p:spPr>
          <a:xfrm>
            <a:off x="1297499" y="1536192"/>
            <a:ext cx="7569410" cy="2911200"/>
          </a:xfrm>
          <a:prstGeom prst="rect">
            <a:avLst/>
          </a:prstGeom>
        </p:spPr>
        <p:txBody>
          <a:bodyPr spcFirstLastPara="1" wrap="square" lIns="91425" tIns="91425" rIns="91425" bIns="91425" anchor="t" anchorCtr="0">
            <a:noAutofit/>
          </a:bodyPr>
          <a:lstStyle/>
          <a:p>
            <a:pPr marL="0" lvl="0" indent="0" algn="ctr" rtl="0">
              <a:lnSpc>
                <a:spcPct val="95000"/>
              </a:lnSpc>
              <a:spcBef>
                <a:spcPts val="0"/>
              </a:spcBef>
              <a:spcAft>
                <a:spcPts val="0"/>
              </a:spcAft>
              <a:buNone/>
            </a:pPr>
            <a:r>
              <a:rPr lang="en" sz="2900" b="1" dirty="0">
                <a:latin typeface="Comic Sans MS"/>
                <a:ea typeface="Comic Sans MS"/>
                <a:cs typeface="Comic Sans MS"/>
                <a:sym typeface="Comic Sans MS"/>
              </a:rPr>
              <a:t>10 Commandments of Transitioning</a:t>
            </a:r>
          </a:p>
          <a:p>
            <a:pPr marL="0" indent="0">
              <a:lnSpc>
                <a:spcPct val="95000"/>
              </a:lnSpc>
              <a:buNone/>
            </a:pPr>
            <a:r>
              <a:rPr lang="en" sz="2900" b="1" dirty="0">
                <a:latin typeface="Comic Sans MS"/>
                <a:ea typeface="Comic Sans MS"/>
                <a:cs typeface="Comic Sans MS"/>
                <a:sym typeface="Comic Sans MS"/>
              </a:rPr>
              <a:t>9. Do not leave your pastor hanging…support the Word musically or you will abort what you’ve been trying to do produce.</a:t>
            </a:r>
          </a:p>
          <a:p>
            <a:pPr marL="0" indent="0">
              <a:lnSpc>
                <a:spcPct val="95000"/>
              </a:lnSpc>
              <a:buNone/>
            </a:pPr>
            <a:r>
              <a:rPr lang="en" sz="2900" b="1" dirty="0">
                <a:latin typeface="Comic Sans MS"/>
                <a:ea typeface="Comic Sans MS"/>
                <a:cs typeface="Comic Sans MS"/>
                <a:sym typeface="Comic Sans MS"/>
              </a:rPr>
              <a:t>10. Silence without a directive is deadly.</a:t>
            </a:r>
          </a:p>
          <a:p>
            <a:pPr marL="0" lvl="0" indent="0" rtl="0">
              <a:lnSpc>
                <a:spcPct val="95000"/>
              </a:lnSpc>
              <a:spcBef>
                <a:spcPts val="0"/>
              </a:spcBef>
              <a:spcAft>
                <a:spcPts val="0"/>
              </a:spcAft>
              <a:buNone/>
            </a:pPr>
            <a:endParaRPr lang="en" sz="2900" b="1" dirty="0">
              <a:latin typeface="Comic Sans MS"/>
              <a:ea typeface="Comic Sans MS"/>
              <a:cs typeface="Comic Sans MS"/>
              <a:sym typeface="Comic Sans MS"/>
            </a:endParaRPr>
          </a:p>
        </p:txBody>
      </p:sp>
    </p:spTree>
    <p:extLst>
      <p:ext uri="{BB962C8B-B14F-4D97-AF65-F5344CB8AC3E}">
        <p14:creationId xmlns:p14="http://schemas.microsoft.com/office/powerpoint/2010/main" val="2873205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15"/>
          <p:cNvSpPr txBox="1">
            <a:spLocks noGrp="1"/>
          </p:cNvSpPr>
          <p:nvPr>
            <p:ph type="title"/>
          </p:nvPr>
        </p:nvSpPr>
        <p:spPr>
          <a:xfrm>
            <a:off x="823850" y="866775"/>
            <a:ext cx="4587000" cy="3521100"/>
          </a:xfrm>
          <a:prstGeom prst="rect">
            <a:avLst/>
          </a:prstGeom>
        </p:spPr>
        <p:txBody>
          <a:bodyPr spcFirstLastPara="1" wrap="square" lIns="91425" tIns="91425" rIns="91425" bIns="91425" anchor="ctr" anchorCtr="0">
            <a:normAutofit fontScale="90000"/>
          </a:bodyPr>
          <a:lstStyle/>
          <a:p>
            <a:pPr marL="0" lvl="0" indent="0" algn="l" rtl="0">
              <a:spcBef>
                <a:spcPts val="0"/>
              </a:spcBef>
              <a:spcAft>
                <a:spcPts val="0"/>
              </a:spcAft>
              <a:buNone/>
            </a:pPr>
            <a:r>
              <a:rPr lang="en" sz="3022" dirty="0">
                <a:latin typeface="Comic Sans MS"/>
                <a:ea typeface="Comic Sans MS"/>
                <a:cs typeface="Comic Sans MS"/>
                <a:sym typeface="Comic Sans MS"/>
              </a:rPr>
              <a:t>“Joy precedes obedience. It’s service to God that energizes them. If they are not finding joy, it might be that they are looking for it in the wrong place.”				~David C. </a:t>
            </a:r>
            <a:endParaRPr sz="3022" dirty="0">
              <a:latin typeface="Comic Sans MS"/>
              <a:ea typeface="Comic Sans MS"/>
              <a:cs typeface="Comic Sans MS"/>
              <a:sym typeface="Comic Sans M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16"/>
          <p:cNvSpPr txBox="1">
            <a:spLocks noGrp="1"/>
          </p:cNvSpPr>
          <p:nvPr>
            <p:ph type="title"/>
          </p:nvPr>
        </p:nvSpPr>
        <p:spPr>
          <a:xfrm>
            <a:off x="823850" y="866775"/>
            <a:ext cx="4587000" cy="3521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2700" dirty="0">
                <a:latin typeface="Comic Sans MS"/>
                <a:ea typeface="Comic Sans MS"/>
                <a:cs typeface="Comic Sans MS"/>
                <a:sym typeface="Comic Sans MS"/>
              </a:rPr>
              <a:t>“We should really understand the meaning behind the songs rather than just picking a song we like or hear on the radio that has become popular. Really make our worship about God &amp; glorifying Him and not making it about us.”</a:t>
            </a:r>
            <a:endParaRPr sz="2700" dirty="0">
              <a:latin typeface="Comic Sans MS"/>
              <a:ea typeface="Comic Sans MS"/>
              <a:cs typeface="Comic Sans MS"/>
              <a:sym typeface="Comic Sans MS"/>
            </a:endParaRPr>
          </a:p>
          <a:p>
            <a:pPr marL="0" lvl="0" indent="0" algn="l" rtl="0">
              <a:spcBef>
                <a:spcPts val="0"/>
              </a:spcBef>
              <a:spcAft>
                <a:spcPts val="0"/>
              </a:spcAft>
              <a:buNone/>
            </a:pPr>
            <a:r>
              <a:rPr lang="en" sz="2700" dirty="0">
                <a:latin typeface="Comic Sans MS"/>
                <a:ea typeface="Comic Sans MS"/>
                <a:cs typeface="Comic Sans MS"/>
                <a:sym typeface="Comic Sans MS"/>
              </a:rPr>
              <a:t>	~Emily </a:t>
            </a:r>
            <a:endParaRPr sz="2700" dirty="0">
              <a:latin typeface="Comic Sans MS"/>
              <a:ea typeface="Comic Sans MS"/>
              <a:cs typeface="Comic Sans MS"/>
              <a:sym typeface="Comic Sans M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17"/>
          <p:cNvSpPr txBox="1">
            <a:spLocks noGrp="1"/>
          </p:cNvSpPr>
          <p:nvPr>
            <p:ph type="title"/>
          </p:nvPr>
        </p:nvSpPr>
        <p:spPr>
          <a:xfrm>
            <a:off x="823850" y="866775"/>
            <a:ext cx="4587000" cy="3521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2700" dirty="0">
                <a:latin typeface="Comic Sans MS"/>
                <a:ea typeface="Comic Sans MS"/>
                <a:cs typeface="Comic Sans MS"/>
                <a:sym typeface="Comic Sans MS"/>
              </a:rPr>
              <a:t>“Each worship leader has their own style/creative element. The Lord gave us individual gifts and passions; it is a good reminder that worship &amp; leadership can look different for everyone.”</a:t>
            </a:r>
            <a:endParaRPr sz="2700" dirty="0">
              <a:latin typeface="Comic Sans MS"/>
              <a:ea typeface="Comic Sans MS"/>
              <a:cs typeface="Comic Sans MS"/>
              <a:sym typeface="Comic Sans MS"/>
            </a:endParaRPr>
          </a:p>
          <a:p>
            <a:pPr marL="0" lvl="0" indent="0" algn="l" rtl="0">
              <a:spcBef>
                <a:spcPts val="0"/>
              </a:spcBef>
              <a:spcAft>
                <a:spcPts val="0"/>
              </a:spcAft>
              <a:buNone/>
            </a:pPr>
            <a:r>
              <a:rPr lang="en" sz="2700" dirty="0">
                <a:latin typeface="Comic Sans MS"/>
                <a:ea typeface="Comic Sans MS"/>
                <a:cs typeface="Comic Sans MS"/>
                <a:sym typeface="Comic Sans MS"/>
              </a:rPr>
              <a:t>	~Abbigale </a:t>
            </a:r>
            <a:endParaRPr sz="2700" dirty="0">
              <a:latin typeface="Comic Sans MS"/>
              <a:ea typeface="Comic Sans MS"/>
              <a:cs typeface="Comic Sans MS"/>
              <a:sym typeface="Comic Sans M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18"/>
          <p:cNvSpPr txBox="1">
            <a:spLocks noGrp="1"/>
          </p:cNvSpPr>
          <p:nvPr>
            <p:ph type="title"/>
          </p:nvPr>
        </p:nvSpPr>
        <p:spPr>
          <a:xfrm>
            <a:off x="823850" y="866775"/>
            <a:ext cx="4587000" cy="3521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2700" dirty="0">
                <a:latin typeface="Comic Sans MS"/>
                <a:ea typeface="Comic Sans MS"/>
                <a:cs typeface="Comic Sans MS"/>
                <a:sym typeface="Comic Sans MS"/>
              </a:rPr>
              <a:t>“...Work as a team even if you have different outlooks…not everyone will always agree or have the same passions, but if you love the Lord &amp; want to reflect Jesus, we should all be able to come together in one accord to worship our Father.”</a:t>
            </a:r>
            <a:endParaRPr sz="2700" dirty="0">
              <a:latin typeface="Comic Sans MS"/>
              <a:ea typeface="Comic Sans MS"/>
              <a:cs typeface="Comic Sans MS"/>
              <a:sym typeface="Comic Sans MS"/>
            </a:endParaRPr>
          </a:p>
          <a:p>
            <a:pPr marL="0" lvl="0" indent="0" algn="l" rtl="0">
              <a:spcBef>
                <a:spcPts val="0"/>
              </a:spcBef>
              <a:spcAft>
                <a:spcPts val="0"/>
              </a:spcAft>
              <a:buNone/>
            </a:pPr>
            <a:r>
              <a:rPr lang="en" sz="2700" dirty="0">
                <a:latin typeface="Comic Sans MS"/>
                <a:ea typeface="Comic Sans MS"/>
                <a:cs typeface="Comic Sans MS"/>
                <a:sym typeface="Comic Sans MS"/>
              </a:rPr>
              <a:t>	~Abbigale </a:t>
            </a:r>
            <a:endParaRPr sz="2700" dirty="0">
              <a:latin typeface="Comic Sans MS"/>
              <a:ea typeface="Comic Sans MS"/>
              <a:cs typeface="Comic Sans MS"/>
              <a:sym typeface="Comic Sans M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19"/>
          <p:cNvSpPr txBox="1">
            <a:spLocks noGrp="1"/>
          </p:cNvSpPr>
          <p:nvPr>
            <p:ph type="title"/>
          </p:nvPr>
        </p:nvSpPr>
        <p:spPr>
          <a:xfrm>
            <a:off x="823850" y="866775"/>
            <a:ext cx="4587000" cy="35211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sz="2700" dirty="0">
                <a:latin typeface="Comic Sans MS"/>
                <a:ea typeface="Comic Sans MS"/>
                <a:cs typeface="Comic Sans MS"/>
                <a:sym typeface="Comic Sans MS"/>
              </a:rPr>
              <a:t>“We set the bar. IF we are faking it, so will others. You can be the best musician or best vocalist, but it means nothing if you don’t draw close to God.”</a:t>
            </a:r>
            <a:endParaRPr sz="2700" dirty="0">
              <a:latin typeface="Comic Sans MS"/>
              <a:ea typeface="Comic Sans MS"/>
              <a:cs typeface="Comic Sans MS"/>
              <a:sym typeface="Comic Sans MS"/>
            </a:endParaRPr>
          </a:p>
          <a:p>
            <a:pPr marL="0" lvl="0" indent="0" algn="l" rtl="0">
              <a:spcBef>
                <a:spcPts val="0"/>
              </a:spcBef>
              <a:spcAft>
                <a:spcPts val="0"/>
              </a:spcAft>
              <a:buNone/>
            </a:pPr>
            <a:r>
              <a:rPr lang="en" sz="2700" dirty="0">
                <a:latin typeface="Comic Sans MS"/>
                <a:ea typeface="Comic Sans MS"/>
                <a:cs typeface="Comic Sans MS"/>
                <a:sym typeface="Comic Sans MS"/>
              </a:rPr>
              <a:t>	~Kenny R. </a:t>
            </a:r>
            <a:endParaRPr sz="2700" dirty="0">
              <a:latin typeface="Comic Sans MS"/>
              <a:ea typeface="Comic Sans MS"/>
              <a:cs typeface="Comic Sans MS"/>
              <a:sym typeface="Comic Sans M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0"/>
          <p:cNvSpPr txBox="1">
            <a:spLocks noGrp="1"/>
          </p:cNvSpPr>
          <p:nvPr>
            <p:ph type="title"/>
          </p:nvPr>
        </p:nvSpPr>
        <p:spPr>
          <a:xfrm>
            <a:off x="823850" y="866775"/>
            <a:ext cx="4587000" cy="3521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2700" dirty="0">
                <a:latin typeface="Comic Sans MS"/>
                <a:ea typeface="Comic Sans MS"/>
                <a:cs typeface="Comic Sans MS"/>
                <a:sym typeface="Comic Sans MS"/>
              </a:rPr>
              <a:t>“Be prepared because it’s </a:t>
            </a:r>
            <a:br>
              <a:rPr lang="en" sz="2700" dirty="0">
                <a:latin typeface="Comic Sans MS"/>
                <a:ea typeface="Comic Sans MS"/>
                <a:cs typeface="Comic Sans MS"/>
                <a:sym typeface="Comic Sans MS"/>
              </a:rPr>
            </a:br>
            <a:r>
              <a:rPr lang="en" sz="2700" dirty="0">
                <a:latin typeface="Comic Sans MS"/>
                <a:ea typeface="Comic Sans MS"/>
                <a:cs typeface="Comic Sans MS"/>
                <a:sym typeface="Comic Sans MS"/>
              </a:rPr>
              <a:t>a lot of pouring out; find someone to pour back into you as well finding a secret place to be replenished by the Lord. Your worship is only going to be as good &amp; authentic as your private relationship with the Lord is.”</a:t>
            </a:r>
            <a:endParaRPr sz="2700" dirty="0">
              <a:latin typeface="Comic Sans MS"/>
              <a:ea typeface="Comic Sans MS"/>
              <a:cs typeface="Comic Sans MS"/>
              <a:sym typeface="Comic Sans MS"/>
            </a:endParaRPr>
          </a:p>
          <a:p>
            <a:pPr marL="0" lvl="0" indent="0" algn="l" rtl="0">
              <a:spcBef>
                <a:spcPts val="0"/>
              </a:spcBef>
              <a:spcAft>
                <a:spcPts val="0"/>
              </a:spcAft>
              <a:buNone/>
            </a:pPr>
            <a:r>
              <a:rPr lang="en" sz="2700" dirty="0">
                <a:latin typeface="Comic Sans MS"/>
                <a:ea typeface="Comic Sans MS"/>
                <a:cs typeface="Comic Sans MS"/>
                <a:sym typeface="Comic Sans MS"/>
              </a:rPr>
              <a:t>	~Rippy </a:t>
            </a:r>
            <a:endParaRPr sz="2700" dirty="0">
              <a:latin typeface="Comic Sans MS"/>
              <a:ea typeface="Comic Sans MS"/>
              <a:cs typeface="Comic Sans MS"/>
              <a:sym typeface="Comic Sans M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21"/>
          <p:cNvSpPr txBox="1">
            <a:spLocks noGrp="1"/>
          </p:cNvSpPr>
          <p:nvPr>
            <p:ph type="title"/>
          </p:nvPr>
        </p:nvSpPr>
        <p:spPr>
          <a:xfrm>
            <a:off x="1060025" y="393750"/>
            <a:ext cx="7987800" cy="1173900"/>
          </a:xfrm>
          <a:prstGeom prst="rect">
            <a:avLst/>
          </a:prstGeom>
          <a:noFill/>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2660" b="1" dirty="0">
                <a:latin typeface="Comic Sans MS"/>
                <a:ea typeface="Comic Sans MS"/>
                <a:cs typeface="Comic Sans MS"/>
                <a:sym typeface="Comic Sans MS"/>
              </a:rPr>
              <a:t>WORSHIP LEADERS NEED TO KNOW THIS…</a:t>
            </a:r>
            <a:endParaRPr sz="2660" b="1" dirty="0">
              <a:latin typeface="Comic Sans MS"/>
              <a:ea typeface="Comic Sans MS"/>
              <a:cs typeface="Comic Sans MS"/>
              <a:sym typeface="Comic Sans MS"/>
            </a:endParaRPr>
          </a:p>
        </p:txBody>
      </p:sp>
      <p:sp>
        <p:nvSpPr>
          <p:cNvPr id="176" name="Google Shape;176;p21"/>
          <p:cNvSpPr txBox="1">
            <a:spLocks noGrp="1"/>
          </p:cNvSpPr>
          <p:nvPr>
            <p:ph type="body" idx="1"/>
          </p:nvPr>
        </p:nvSpPr>
        <p:spPr>
          <a:xfrm>
            <a:off x="1297500" y="1261874"/>
            <a:ext cx="7038900" cy="3522552"/>
          </a:xfrm>
          <a:prstGeom prst="rect">
            <a:avLst/>
          </a:prstGeom>
        </p:spPr>
        <p:txBody>
          <a:bodyPr spcFirstLastPara="1" wrap="square" lIns="91425" tIns="91425" rIns="91425" bIns="91425" anchor="t" anchorCtr="0">
            <a:normAutofit/>
          </a:bodyPr>
          <a:lstStyle/>
          <a:p>
            <a:pPr marL="457200" lvl="0" indent="-412750" algn="l" rtl="0">
              <a:spcBef>
                <a:spcPts val="0"/>
              </a:spcBef>
              <a:spcAft>
                <a:spcPts val="0"/>
              </a:spcAft>
              <a:buSzPts val="2900"/>
              <a:buFont typeface="Comic Sans MS"/>
              <a:buAutoNum type="arabicPeriod"/>
            </a:pPr>
            <a:r>
              <a:rPr lang="en" sz="2900" b="1" u="sng" dirty="0">
                <a:latin typeface="Comic Sans MS"/>
                <a:ea typeface="Comic Sans MS"/>
                <a:cs typeface="Comic Sans MS"/>
                <a:sym typeface="Comic Sans MS"/>
              </a:rPr>
              <a:t>Jesus first &amp; Him crucified!</a:t>
            </a:r>
            <a:endParaRPr sz="2900" b="1" u="sng" dirty="0">
              <a:latin typeface="Comic Sans MS"/>
              <a:ea typeface="Comic Sans MS"/>
              <a:cs typeface="Comic Sans MS"/>
              <a:sym typeface="Comic Sans MS"/>
            </a:endParaRPr>
          </a:p>
          <a:p>
            <a:pPr marL="457200" lvl="0" indent="0" algn="l" rtl="0">
              <a:spcBef>
                <a:spcPts val="1200"/>
              </a:spcBef>
              <a:spcAft>
                <a:spcPts val="1200"/>
              </a:spcAft>
              <a:buNone/>
            </a:pPr>
            <a:r>
              <a:rPr lang="en" sz="2900" b="1" dirty="0">
                <a:latin typeface="Comic Sans MS"/>
                <a:ea typeface="Comic Sans MS"/>
                <a:cs typeface="Comic Sans MS"/>
                <a:sym typeface="Comic Sans MS"/>
              </a:rPr>
              <a:t>There IS no other message! That should be the crux that everything we sing, play, do, say revolves around.</a:t>
            </a:r>
            <a:endParaRPr sz="2900" b="1" dirty="0">
              <a:latin typeface="Comic Sans MS"/>
              <a:ea typeface="Comic Sans MS"/>
              <a:cs typeface="Comic Sans MS"/>
              <a:sym typeface="Comic Sans MS"/>
            </a:endParaRPr>
          </a:p>
        </p:txBody>
      </p:sp>
    </p:spTree>
  </p:cSld>
  <p:clrMapOvr>
    <a:masterClrMapping/>
  </p:clrMapOvr>
</p:sld>
</file>

<file path=ppt/theme/theme1.xml><?xml version="1.0" encoding="utf-8"?>
<a:theme xmlns:a="http://schemas.openxmlformats.org/drawingml/2006/main"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1081</Words>
  <Application>Microsoft Office PowerPoint</Application>
  <PresentationFormat>On-screen Show (16:9)</PresentationFormat>
  <Paragraphs>80</Paragraphs>
  <Slides>24</Slides>
  <Notes>24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Montserrat</vt:lpstr>
      <vt:lpstr>Lato</vt:lpstr>
      <vt:lpstr>Comic Sans MS</vt:lpstr>
      <vt:lpstr>Arial</vt:lpstr>
      <vt:lpstr>Focus</vt:lpstr>
      <vt:lpstr>WORSHIP LEADERS NEED TO KNOW THIS…</vt:lpstr>
      <vt:lpstr>“I think they need to know that God sees them. That while earthly toil might seem to be unrewarding, they are storing up treasures in heaven when they do what they do as unto God.”     ~David C.</vt:lpstr>
      <vt:lpstr>“Joy precedes obedience. It’s service to God that energizes them. If they are not finding joy, it might be that they are looking for it in the wrong place.”    ~David C. </vt:lpstr>
      <vt:lpstr>“We should really understand the meaning behind the songs rather than just picking a song we like or hear on the radio that has become popular. Really make our worship about God &amp; glorifying Him and not making it about us.”  ~Emily </vt:lpstr>
      <vt:lpstr>“Each worship leader has their own style/creative element. The Lord gave us individual gifts and passions; it is a good reminder that worship &amp; leadership can look different for everyone.”  ~Abbigale </vt:lpstr>
      <vt:lpstr>“...Work as a team even if you have different outlooks…not everyone will always agree or have the same passions, but if you love the Lord &amp; want to reflect Jesus, we should all be able to come together in one accord to worship our Father.”  ~Abbigale </vt:lpstr>
      <vt:lpstr>“We set the bar. IF we are faking it, so will others. You can be the best musician or best vocalist, but it means nothing if you don’t draw close to God.”  ~Kenny R. </vt:lpstr>
      <vt:lpstr>“Be prepared because it’s  a lot of pouring out; find someone to pour back into you as well finding a secret place to be replenished by the Lord. Your worship is only going to be as good &amp; authentic as your private relationship with the Lord is.”  ~Rippy </vt:lpstr>
      <vt:lpstr>WORSHIP LEADERS NEED TO KNOW THIS…</vt:lpstr>
      <vt:lpstr>WORSHIP LEADERS NEED TO KNOW THIS…</vt:lpstr>
      <vt:lpstr>WORSHIP LEADERS NEED TO KNOW THIS…</vt:lpstr>
      <vt:lpstr>WORSHIP LEADERS NEED TO KNOW THIS…</vt:lpstr>
      <vt:lpstr>WORSHIP LEADERS NEED TO KNOW THIS…</vt:lpstr>
      <vt:lpstr>WORSHIP LEADERS NEED TO KNOW THIS…</vt:lpstr>
      <vt:lpstr>WORSHIP LEADERS NEED TO KNOW THIS…</vt:lpstr>
      <vt:lpstr>WORSHIP LEADERS NEED TO KNOW THIS…</vt:lpstr>
      <vt:lpstr>WORSHIP LEADERS NEED TO KNOW THIS…</vt:lpstr>
      <vt:lpstr>WORSHIP LEADERS NEED TO KNOW THIS…</vt:lpstr>
      <vt:lpstr>WORSHIP LEADERS NEED TO KNOW THIS…</vt:lpstr>
      <vt:lpstr>WORSHIP LEADERS NEED TO KNOW THIS…</vt:lpstr>
      <vt:lpstr>WORSHIP LEADERS NEED TO KNOW THIS…</vt:lpstr>
      <vt:lpstr>WORSHIP LEADERS NEED TO KNOW THIS…</vt:lpstr>
      <vt:lpstr>WORSHIP LEADERS NEED TO KNOW THIS…</vt:lpstr>
      <vt:lpstr>WORSHIP LEADERS NEED TO KNOW THIS…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WORSHIP LEADERS NEED TO KNOW THIS…</dc:title>
  <cp:lastModifiedBy>Steve Ely</cp:lastModifiedBy>
  <cp:revision>3</cp:revision>
  <dcterms:modified xsi:type="dcterms:W3CDTF">2024-03-22T01:26:14Z</dcterms:modified>
</cp:coreProperties>
</file>